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22"/>
  </p:notesMasterIdLst>
  <p:handoutMasterIdLst>
    <p:handoutMasterId r:id="rId23"/>
  </p:handoutMasterIdLst>
  <p:sldIdLst>
    <p:sldId id="496" r:id="rId5"/>
    <p:sldId id="503" r:id="rId6"/>
    <p:sldId id="507" r:id="rId7"/>
    <p:sldId id="514" r:id="rId8"/>
    <p:sldId id="498" r:id="rId9"/>
    <p:sldId id="502" r:id="rId10"/>
    <p:sldId id="511" r:id="rId11"/>
    <p:sldId id="516" r:id="rId12"/>
    <p:sldId id="517" r:id="rId13"/>
    <p:sldId id="518" r:id="rId14"/>
    <p:sldId id="515" r:id="rId15"/>
    <p:sldId id="512" r:id="rId16"/>
    <p:sldId id="520" r:id="rId17"/>
    <p:sldId id="499" r:id="rId18"/>
    <p:sldId id="522" r:id="rId19"/>
    <p:sldId id="513" r:id="rId20"/>
    <p:sldId id="506" r:id="rId21"/>
  </p:sldIdLst>
  <p:sldSz cx="12192000" cy="6858000"/>
  <p:notesSz cx="6858000" cy="9144000"/>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68"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0309AF-883B-4773-882E-A2A5F702D863}" v="7" dt="2025-03-08T13:23:23.0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showGuides="1">
      <p:cViewPr varScale="1">
        <p:scale>
          <a:sx n="121" d="100"/>
          <a:sy n="121" d="100"/>
        </p:scale>
        <p:origin x="132" y="168"/>
      </p:cViewPr>
      <p:guideLst>
        <p:guide orient="horz" pos="1968"/>
        <p:guide pos="3840"/>
      </p:guideLst>
    </p:cSldViewPr>
  </p:slideViewPr>
  <p:notesTextViewPr>
    <p:cViewPr>
      <p:scale>
        <a:sx n="1" d="1"/>
        <a:sy n="1" d="1"/>
      </p:scale>
      <p:origin x="0" y="0"/>
    </p:cViewPr>
  </p:notesTextViewPr>
  <p:notesViewPr>
    <p:cSldViewPr snapToGrid="0">
      <p:cViewPr varScale="1">
        <p:scale>
          <a:sx n="87" d="100"/>
          <a:sy n="87" d="100"/>
        </p:scale>
        <p:origin x="380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a Uschold" userId="da96cd94-01ea-45bf-9136-93bf4d9a7d1b" providerId="ADAL" clId="{AE0309AF-883B-4773-882E-A2A5F702D863}"/>
    <pc:docChg chg="custSel addSld delSld modSld">
      <pc:chgData name="Martina Uschold" userId="da96cd94-01ea-45bf-9136-93bf4d9a7d1b" providerId="ADAL" clId="{AE0309AF-883B-4773-882E-A2A5F702D863}" dt="2025-03-08T13:25:36.633" v="355" actId="2696"/>
      <pc:docMkLst>
        <pc:docMk/>
      </pc:docMkLst>
      <pc:sldChg chg="addSp modSp mod">
        <pc:chgData name="Martina Uschold" userId="da96cd94-01ea-45bf-9136-93bf4d9a7d1b" providerId="ADAL" clId="{AE0309AF-883B-4773-882E-A2A5F702D863}" dt="2025-03-08T13:06:45.332" v="249" actId="1076"/>
        <pc:sldMkLst>
          <pc:docMk/>
          <pc:sldMk cId="2201432123" sldId="499"/>
        </pc:sldMkLst>
        <pc:spChg chg="add mod">
          <ac:chgData name="Martina Uschold" userId="da96cd94-01ea-45bf-9136-93bf4d9a7d1b" providerId="ADAL" clId="{AE0309AF-883B-4773-882E-A2A5F702D863}" dt="2025-03-08T13:00:50.502" v="88" actId="14100"/>
          <ac:spMkLst>
            <pc:docMk/>
            <pc:sldMk cId="2201432123" sldId="499"/>
            <ac:spMk id="3" creationId="{4D6C90C3-B1D8-6006-B1D2-49A1B18527E2}"/>
          </ac:spMkLst>
        </pc:spChg>
        <pc:spChg chg="mod">
          <ac:chgData name="Martina Uschold" userId="da96cd94-01ea-45bf-9136-93bf4d9a7d1b" providerId="ADAL" clId="{AE0309AF-883B-4773-882E-A2A5F702D863}" dt="2025-03-08T13:00:55.036" v="89" actId="1076"/>
          <ac:spMkLst>
            <pc:docMk/>
            <pc:sldMk cId="2201432123" sldId="499"/>
            <ac:spMk id="15" creationId="{6C552014-05FD-4FD1-ACEB-F224BDB89D0F}"/>
          </ac:spMkLst>
        </pc:spChg>
        <pc:spChg chg="mod">
          <ac:chgData name="Martina Uschold" userId="da96cd94-01ea-45bf-9136-93bf4d9a7d1b" providerId="ADAL" clId="{AE0309AF-883B-4773-882E-A2A5F702D863}" dt="2025-03-08T12:56:07.286" v="13" actId="20577"/>
          <ac:spMkLst>
            <pc:docMk/>
            <pc:sldMk cId="2201432123" sldId="499"/>
            <ac:spMk id="21" creationId="{F3AD546E-4D74-4153-B3D4-F276A287C2AA}"/>
          </ac:spMkLst>
        </pc:spChg>
        <pc:picChg chg="add mod">
          <ac:chgData name="Martina Uschold" userId="da96cd94-01ea-45bf-9136-93bf4d9a7d1b" providerId="ADAL" clId="{AE0309AF-883B-4773-882E-A2A5F702D863}" dt="2025-03-08T13:06:45.332" v="249" actId="1076"/>
          <ac:picMkLst>
            <pc:docMk/>
            <pc:sldMk cId="2201432123" sldId="499"/>
            <ac:picMk id="7" creationId="{4D0E5BA0-059D-C3D8-0DA7-22F80D4CE1F3}"/>
          </ac:picMkLst>
        </pc:picChg>
        <pc:picChg chg="mod">
          <ac:chgData name="Martina Uschold" userId="da96cd94-01ea-45bf-9136-93bf4d9a7d1b" providerId="ADAL" clId="{AE0309AF-883B-4773-882E-A2A5F702D863}" dt="2025-03-08T13:00:57.653" v="90" actId="1076"/>
          <ac:picMkLst>
            <pc:docMk/>
            <pc:sldMk cId="2201432123" sldId="499"/>
            <ac:picMk id="14" creationId="{B7D36B12-F2CA-4277-BF47-138D8DFB7CDE}"/>
          </ac:picMkLst>
        </pc:picChg>
        <pc:picChg chg="mod">
          <ac:chgData name="Martina Uschold" userId="da96cd94-01ea-45bf-9136-93bf4d9a7d1b" providerId="ADAL" clId="{AE0309AF-883B-4773-882E-A2A5F702D863}" dt="2025-03-08T12:57:59.885" v="20" actId="1076"/>
          <ac:picMkLst>
            <pc:docMk/>
            <pc:sldMk cId="2201432123" sldId="499"/>
            <ac:picMk id="20" creationId="{9C8A7A53-DB06-4904-982C-1DF25793FE6E}"/>
          </ac:picMkLst>
        </pc:picChg>
      </pc:sldChg>
      <pc:sldChg chg="modSp mod">
        <pc:chgData name="Martina Uschold" userId="da96cd94-01ea-45bf-9136-93bf4d9a7d1b" providerId="ADAL" clId="{AE0309AF-883B-4773-882E-A2A5F702D863}" dt="2025-03-08T13:05:28.573" v="245" actId="20577"/>
        <pc:sldMkLst>
          <pc:docMk/>
          <pc:sldMk cId="1195988923" sldId="512"/>
        </pc:sldMkLst>
        <pc:spChg chg="mod">
          <ac:chgData name="Martina Uschold" userId="da96cd94-01ea-45bf-9136-93bf4d9a7d1b" providerId="ADAL" clId="{AE0309AF-883B-4773-882E-A2A5F702D863}" dt="2025-03-08T13:05:28.573" v="245" actId="20577"/>
          <ac:spMkLst>
            <pc:docMk/>
            <pc:sldMk cId="1195988923" sldId="512"/>
            <ac:spMk id="2" creationId="{07FD6002-E7C9-43AE-8B63-5ABE487D94F9}"/>
          </ac:spMkLst>
        </pc:spChg>
        <pc:spChg chg="mod">
          <ac:chgData name="Martina Uschold" userId="da96cd94-01ea-45bf-9136-93bf4d9a7d1b" providerId="ADAL" clId="{AE0309AF-883B-4773-882E-A2A5F702D863}" dt="2025-03-08T13:01:58.858" v="176" actId="20577"/>
          <ac:spMkLst>
            <pc:docMk/>
            <pc:sldMk cId="1195988923" sldId="512"/>
            <ac:spMk id="14" creationId="{A3312664-75A7-465D-B522-B4D1998EE835}"/>
          </ac:spMkLst>
        </pc:spChg>
      </pc:sldChg>
      <pc:sldChg chg="delSp modSp add del mod">
        <pc:chgData name="Martina Uschold" userId="da96cd94-01ea-45bf-9136-93bf4d9a7d1b" providerId="ADAL" clId="{AE0309AF-883B-4773-882E-A2A5F702D863}" dt="2025-03-08T13:04:37.834" v="232" actId="2696"/>
        <pc:sldMkLst>
          <pc:docMk/>
          <pc:sldMk cId="4120591811" sldId="519"/>
        </pc:sldMkLst>
        <pc:spChg chg="mod">
          <ac:chgData name="Martina Uschold" userId="da96cd94-01ea-45bf-9136-93bf4d9a7d1b" providerId="ADAL" clId="{AE0309AF-883B-4773-882E-A2A5F702D863}" dt="2025-03-08T12:58:43.468" v="47" actId="20577"/>
          <ac:spMkLst>
            <pc:docMk/>
            <pc:sldMk cId="4120591811" sldId="519"/>
            <ac:spMk id="14" creationId="{0F316CDB-E9C6-9B90-5472-B573827BF3B4}"/>
          </ac:spMkLst>
        </pc:spChg>
        <pc:picChg chg="del">
          <ac:chgData name="Martina Uschold" userId="da96cd94-01ea-45bf-9136-93bf4d9a7d1b" providerId="ADAL" clId="{AE0309AF-883B-4773-882E-A2A5F702D863}" dt="2025-03-08T12:58:45.292" v="48" actId="478"/>
          <ac:picMkLst>
            <pc:docMk/>
            <pc:sldMk cId="4120591811" sldId="519"/>
            <ac:picMk id="12" creationId="{9571A34D-4158-DDFF-99B8-59CB64782807}"/>
          </ac:picMkLst>
        </pc:picChg>
      </pc:sldChg>
      <pc:sldChg chg="modSp add mod">
        <pc:chgData name="Martina Uschold" userId="da96cd94-01ea-45bf-9136-93bf4d9a7d1b" providerId="ADAL" clId="{AE0309AF-883B-4773-882E-A2A5F702D863}" dt="2025-03-08T13:04:02.412" v="231" actId="14826"/>
        <pc:sldMkLst>
          <pc:docMk/>
          <pc:sldMk cId="2307129522" sldId="520"/>
        </pc:sldMkLst>
        <pc:spChg chg="mod">
          <ac:chgData name="Martina Uschold" userId="da96cd94-01ea-45bf-9136-93bf4d9a7d1b" providerId="ADAL" clId="{AE0309AF-883B-4773-882E-A2A5F702D863}" dt="2025-03-08T13:02:33.586" v="230" actId="20577"/>
          <ac:spMkLst>
            <pc:docMk/>
            <pc:sldMk cId="2307129522" sldId="520"/>
            <ac:spMk id="2" creationId="{6BB014DE-B9B5-61CD-46CE-816AF529953D}"/>
          </ac:spMkLst>
        </pc:spChg>
        <pc:spChg chg="mod">
          <ac:chgData name="Martina Uschold" userId="da96cd94-01ea-45bf-9136-93bf4d9a7d1b" providerId="ADAL" clId="{AE0309AF-883B-4773-882E-A2A5F702D863}" dt="2025-03-08T13:02:29.290" v="229" actId="20577"/>
          <ac:spMkLst>
            <pc:docMk/>
            <pc:sldMk cId="2307129522" sldId="520"/>
            <ac:spMk id="14" creationId="{B4EF6638-8826-B509-FBC1-D90A105974F5}"/>
          </ac:spMkLst>
        </pc:spChg>
        <pc:picChg chg="mod">
          <ac:chgData name="Martina Uschold" userId="da96cd94-01ea-45bf-9136-93bf4d9a7d1b" providerId="ADAL" clId="{AE0309AF-883B-4773-882E-A2A5F702D863}" dt="2025-03-08T13:04:02.412" v="231" actId="14826"/>
          <ac:picMkLst>
            <pc:docMk/>
            <pc:sldMk cId="2307129522" sldId="520"/>
            <ac:picMk id="12" creationId="{DE0676E0-9648-8279-63F9-171A940276FE}"/>
          </ac:picMkLst>
        </pc:picChg>
      </pc:sldChg>
      <pc:sldChg chg="addSp modSp new del mod modClrScheme modAnim chgLayout">
        <pc:chgData name="Martina Uschold" userId="da96cd94-01ea-45bf-9136-93bf4d9a7d1b" providerId="ADAL" clId="{AE0309AF-883B-4773-882E-A2A5F702D863}" dt="2025-03-08T13:25:36.633" v="355" actId="2696"/>
        <pc:sldMkLst>
          <pc:docMk/>
          <pc:sldMk cId="3462594635" sldId="521"/>
        </pc:sldMkLst>
        <pc:spChg chg="mod">
          <ac:chgData name="Martina Uschold" userId="da96cd94-01ea-45bf-9136-93bf4d9a7d1b" providerId="ADAL" clId="{AE0309AF-883B-4773-882E-A2A5F702D863}" dt="2025-03-08T13:22:31.225" v="298" actId="26606"/>
          <ac:spMkLst>
            <pc:docMk/>
            <pc:sldMk cId="3462594635" sldId="521"/>
            <ac:spMk id="2" creationId="{AF8B7581-130D-FE12-A0BF-7953E148E969}"/>
          </ac:spMkLst>
        </pc:spChg>
        <pc:spChg chg="mod ord">
          <ac:chgData name="Martina Uschold" userId="da96cd94-01ea-45bf-9136-93bf4d9a7d1b" providerId="ADAL" clId="{AE0309AF-883B-4773-882E-A2A5F702D863}" dt="2025-03-08T13:22:31.225" v="298" actId="26606"/>
          <ac:spMkLst>
            <pc:docMk/>
            <pc:sldMk cId="3462594635" sldId="521"/>
            <ac:spMk id="3" creationId="{56E6733B-B25F-BA6C-4735-F7AF336B6680}"/>
          </ac:spMkLst>
        </pc:spChg>
        <pc:spChg chg="add mod">
          <ac:chgData name="Martina Uschold" userId="da96cd94-01ea-45bf-9136-93bf4d9a7d1b" providerId="ADAL" clId="{AE0309AF-883B-4773-882E-A2A5F702D863}" dt="2025-03-08T13:22:31.225" v="298" actId="26606"/>
          <ac:spMkLst>
            <pc:docMk/>
            <pc:sldMk cId="3462594635" sldId="521"/>
            <ac:spMk id="9" creationId="{6D86F39A-2B8E-98DF-A42F-06D6304234CC}"/>
          </ac:spMkLst>
        </pc:spChg>
        <pc:spChg chg="add mod">
          <ac:chgData name="Martina Uschold" userId="da96cd94-01ea-45bf-9136-93bf4d9a7d1b" providerId="ADAL" clId="{AE0309AF-883B-4773-882E-A2A5F702D863}" dt="2025-03-08T13:22:31.225" v="298" actId="26606"/>
          <ac:spMkLst>
            <pc:docMk/>
            <pc:sldMk cId="3462594635" sldId="521"/>
            <ac:spMk id="11" creationId="{90CAF8EF-7094-897F-8B60-E89E136F9A1E}"/>
          </ac:spMkLst>
        </pc:spChg>
        <pc:spChg chg="add mod">
          <ac:chgData name="Martina Uschold" userId="da96cd94-01ea-45bf-9136-93bf4d9a7d1b" providerId="ADAL" clId="{AE0309AF-883B-4773-882E-A2A5F702D863}" dt="2025-03-08T13:22:31.225" v="298" actId="26606"/>
          <ac:spMkLst>
            <pc:docMk/>
            <pc:sldMk cId="3462594635" sldId="521"/>
            <ac:spMk id="13" creationId="{ACC325E2-BC93-F53E-7C08-EFA75EAB6488}"/>
          </ac:spMkLst>
        </pc:spChg>
        <pc:picChg chg="add mod">
          <ac:chgData name="Martina Uschold" userId="da96cd94-01ea-45bf-9136-93bf4d9a7d1b" providerId="ADAL" clId="{AE0309AF-883B-4773-882E-A2A5F702D863}" dt="2025-03-08T13:22:31.225" v="298" actId="26606"/>
          <ac:picMkLst>
            <pc:docMk/>
            <pc:sldMk cId="3462594635" sldId="521"/>
            <ac:picMk id="4" creationId="{692A2181-3FC5-4443-F6FC-647B9240CDBD}"/>
          </ac:picMkLst>
        </pc:picChg>
      </pc:sldChg>
      <pc:sldChg chg="addSp delSp modSp new mod modClrScheme modAnim chgLayout">
        <pc:chgData name="Martina Uschold" userId="da96cd94-01ea-45bf-9136-93bf4d9a7d1b" providerId="ADAL" clId="{AE0309AF-883B-4773-882E-A2A5F702D863}" dt="2025-03-08T13:24:18.320" v="354" actId="478"/>
        <pc:sldMkLst>
          <pc:docMk/>
          <pc:sldMk cId="291591099" sldId="522"/>
        </pc:sldMkLst>
        <pc:spChg chg="del">
          <ac:chgData name="Martina Uschold" userId="da96cd94-01ea-45bf-9136-93bf4d9a7d1b" providerId="ADAL" clId="{AE0309AF-883B-4773-882E-A2A5F702D863}" dt="2025-03-08T13:23:04.824" v="300" actId="478"/>
          <ac:spMkLst>
            <pc:docMk/>
            <pc:sldMk cId="291591099" sldId="522"/>
            <ac:spMk id="2" creationId="{57C2E36E-CFE9-6566-7602-10813AC272D2}"/>
          </ac:spMkLst>
        </pc:spChg>
        <pc:spChg chg="del mod">
          <ac:chgData name="Martina Uschold" userId="da96cd94-01ea-45bf-9136-93bf4d9a7d1b" providerId="ADAL" clId="{AE0309AF-883B-4773-882E-A2A5F702D863}" dt="2025-03-08T13:24:18.320" v="354" actId="478"/>
          <ac:spMkLst>
            <pc:docMk/>
            <pc:sldMk cId="291591099" sldId="522"/>
            <ac:spMk id="3" creationId="{88047159-7457-5F2E-4F71-31355DDE3BE3}"/>
          </ac:spMkLst>
        </pc:spChg>
        <pc:spChg chg="del mod">
          <ac:chgData name="Martina Uschold" userId="da96cd94-01ea-45bf-9136-93bf4d9a7d1b" providerId="ADAL" clId="{AE0309AF-883B-4773-882E-A2A5F702D863}" dt="2025-03-08T13:24:13.421" v="353" actId="478"/>
          <ac:spMkLst>
            <pc:docMk/>
            <pc:sldMk cId="291591099" sldId="522"/>
            <ac:spMk id="4" creationId="{9CAC2717-BAD7-F00D-D75B-00B625308CE5}"/>
          </ac:spMkLst>
        </pc:spChg>
        <pc:spChg chg="mod">
          <ac:chgData name="Martina Uschold" userId="da96cd94-01ea-45bf-9136-93bf4d9a7d1b" providerId="ADAL" clId="{AE0309AF-883B-4773-882E-A2A5F702D863}" dt="2025-03-08T13:24:07.520" v="352" actId="26606"/>
          <ac:spMkLst>
            <pc:docMk/>
            <pc:sldMk cId="291591099" sldId="522"/>
            <ac:spMk id="5" creationId="{81B5E6F6-5061-EDA1-E4A2-B685203F2091}"/>
          </ac:spMkLst>
        </pc:spChg>
        <pc:spChg chg="mod ord">
          <ac:chgData name="Martina Uschold" userId="da96cd94-01ea-45bf-9136-93bf4d9a7d1b" providerId="ADAL" clId="{AE0309AF-883B-4773-882E-A2A5F702D863}" dt="2025-03-08T13:24:07.520" v="352" actId="26606"/>
          <ac:spMkLst>
            <pc:docMk/>
            <pc:sldMk cId="291591099" sldId="522"/>
            <ac:spMk id="6" creationId="{33C94EAF-F4A0-55D9-A12F-1BB6BA78094B}"/>
          </ac:spMkLst>
        </pc:spChg>
        <pc:picChg chg="add mod ord">
          <ac:chgData name="Martina Uschold" userId="da96cd94-01ea-45bf-9136-93bf4d9a7d1b" providerId="ADAL" clId="{AE0309AF-883B-4773-882E-A2A5F702D863}" dt="2025-03-08T13:24:07.520" v="352" actId="26606"/>
          <ac:picMkLst>
            <pc:docMk/>
            <pc:sldMk cId="291591099" sldId="522"/>
            <ac:picMk id="7" creationId="{6C15D729-9479-2876-7DF7-1AFBABA22924}"/>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43487C-BDD8-407A-98E9-2C0DA96D49BD}" type="doc">
      <dgm:prSet loTypeId="urn:microsoft.com/office/officeart/2005/8/layout/chart3" loCatId="cycle" qsTypeId="urn:microsoft.com/office/officeart/2005/8/quickstyle/simple1" qsCatId="simple" csTypeId="urn:microsoft.com/office/officeart/2005/8/colors/accent1_2" csCatId="accent1" phldr="1"/>
      <dgm:spPr/>
    </dgm:pt>
    <dgm:pt modelId="{1AE9C913-68DF-43E9-891E-09CAEEB070CE}">
      <dgm:prSet phldrT="[Text]"/>
      <dgm:spPr/>
      <dgm:t>
        <a:bodyPr/>
        <a:lstStyle/>
        <a:p>
          <a:r>
            <a:rPr lang="de-DE" dirty="0"/>
            <a:t>Ca. 280 </a:t>
          </a:r>
          <a:r>
            <a:rPr lang="de-DE" dirty="0" err="1"/>
            <a:t>Mio</a:t>
          </a:r>
          <a:r>
            <a:rPr lang="de-DE" dirty="0"/>
            <a:t> Menschen sprechen weltweit Französisch</a:t>
          </a:r>
        </a:p>
      </dgm:t>
    </dgm:pt>
    <dgm:pt modelId="{24F2CA9E-F552-443D-8A91-02B4A0A906AB}" type="parTrans" cxnId="{987D457B-41AC-422A-8BB5-A33CDEE6FDD3}">
      <dgm:prSet/>
      <dgm:spPr/>
      <dgm:t>
        <a:bodyPr/>
        <a:lstStyle/>
        <a:p>
          <a:endParaRPr lang="de-DE"/>
        </a:p>
      </dgm:t>
    </dgm:pt>
    <dgm:pt modelId="{6540E36D-2514-4F34-BE7B-E9DDA1F5089B}" type="sibTrans" cxnId="{987D457B-41AC-422A-8BB5-A33CDEE6FDD3}">
      <dgm:prSet/>
      <dgm:spPr/>
      <dgm:t>
        <a:bodyPr/>
        <a:lstStyle/>
        <a:p>
          <a:endParaRPr lang="de-DE"/>
        </a:p>
      </dgm:t>
    </dgm:pt>
    <dgm:pt modelId="{ECEE5175-AF70-449D-812C-671E7664AB81}">
      <dgm:prSet phldrT="[Text]"/>
      <dgm:spPr/>
      <dgm:t>
        <a:bodyPr/>
        <a:lstStyle/>
        <a:p>
          <a:r>
            <a:rPr lang="de-DE" dirty="0"/>
            <a:t>Ca. 120 </a:t>
          </a:r>
          <a:r>
            <a:rPr lang="de-DE" dirty="0" err="1"/>
            <a:t>Mio</a:t>
          </a:r>
          <a:r>
            <a:rPr lang="de-DE" dirty="0"/>
            <a:t> Menschen lernen weltweit Französisch</a:t>
          </a:r>
        </a:p>
      </dgm:t>
    </dgm:pt>
    <dgm:pt modelId="{C249E217-C390-452A-AFE0-5CE4310BB226}" type="parTrans" cxnId="{03F4D14B-B2AC-45EB-AEA6-EA3386878322}">
      <dgm:prSet/>
      <dgm:spPr/>
      <dgm:t>
        <a:bodyPr/>
        <a:lstStyle/>
        <a:p>
          <a:endParaRPr lang="de-DE"/>
        </a:p>
      </dgm:t>
    </dgm:pt>
    <dgm:pt modelId="{3E24FC39-1725-4CE1-B7A6-69CD16A4C38C}" type="sibTrans" cxnId="{03F4D14B-B2AC-45EB-AEA6-EA3386878322}">
      <dgm:prSet/>
      <dgm:spPr/>
      <dgm:t>
        <a:bodyPr/>
        <a:lstStyle/>
        <a:p>
          <a:endParaRPr lang="de-DE"/>
        </a:p>
      </dgm:t>
    </dgm:pt>
    <dgm:pt modelId="{4B1EFE43-ADD7-478C-B7D7-3982CAB3FBA2}">
      <dgm:prSet phldrT="[Text]"/>
      <dgm:spPr/>
      <dgm:t>
        <a:bodyPr/>
        <a:lstStyle/>
        <a:p>
          <a:r>
            <a:rPr lang="de-DE" dirty="0"/>
            <a:t>In 29 Staaten ist Französisch Amtssprache</a:t>
          </a:r>
        </a:p>
      </dgm:t>
    </dgm:pt>
    <dgm:pt modelId="{8F0A870A-5C47-4B98-B561-A5CC6F55EFE1}" type="parTrans" cxnId="{2DF8A8C0-2B2A-4201-B15B-0E4B039057B2}">
      <dgm:prSet/>
      <dgm:spPr/>
      <dgm:t>
        <a:bodyPr/>
        <a:lstStyle/>
        <a:p>
          <a:endParaRPr lang="de-DE"/>
        </a:p>
      </dgm:t>
    </dgm:pt>
    <dgm:pt modelId="{1FCAC49A-3E5D-439F-B9FA-2E51E246CC11}" type="sibTrans" cxnId="{2DF8A8C0-2B2A-4201-B15B-0E4B039057B2}">
      <dgm:prSet/>
      <dgm:spPr/>
      <dgm:t>
        <a:bodyPr/>
        <a:lstStyle/>
        <a:p>
          <a:endParaRPr lang="de-DE"/>
        </a:p>
      </dgm:t>
    </dgm:pt>
    <dgm:pt modelId="{3BCF3C51-C860-4732-B2D1-DB4FF793D6EF}">
      <dgm:prSet phldrT="[Text]"/>
      <dgm:spPr/>
      <dgm:t>
        <a:bodyPr/>
        <a:lstStyle/>
        <a:p>
          <a:r>
            <a:rPr lang="de-DE" dirty="0"/>
            <a:t>5 häufigste Sprache weltweit</a:t>
          </a:r>
        </a:p>
      </dgm:t>
    </dgm:pt>
    <dgm:pt modelId="{22DF7A28-F53F-480F-BC7B-D01146C40B6E}" type="parTrans" cxnId="{6406C6B7-E9FF-4EB7-8CE8-D87D73038A9C}">
      <dgm:prSet/>
      <dgm:spPr/>
      <dgm:t>
        <a:bodyPr/>
        <a:lstStyle/>
        <a:p>
          <a:endParaRPr lang="de-DE"/>
        </a:p>
      </dgm:t>
    </dgm:pt>
    <dgm:pt modelId="{BBAD8A7F-A705-4E83-BA9B-6F5A8863664B}" type="sibTrans" cxnId="{6406C6B7-E9FF-4EB7-8CE8-D87D73038A9C}">
      <dgm:prSet/>
      <dgm:spPr/>
      <dgm:t>
        <a:bodyPr/>
        <a:lstStyle/>
        <a:p>
          <a:endParaRPr lang="de-DE"/>
        </a:p>
      </dgm:t>
    </dgm:pt>
    <dgm:pt modelId="{2E7089E1-9C2E-475C-BC58-F63C475DA28B}" type="pres">
      <dgm:prSet presAssocID="{4043487C-BDD8-407A-98E9-2C0DA96D49BD}" presName="compositeShape" presStyleCnt="0">
        <dgm:presLayoutVars>
          <dgm:chMax val="7"/>
          <dgm:dir/>
          <dgm:resizeHandles val="exact"/>
        </dgm:presLayoutVars>
      </dgm:prSet>
      <dgm:spPr/>
    </dgm:pt>
    <dgm:pt modelId="{50FEEC25-95E7-45C6-BB7B-FD1817EEAA28}" type="pres">
      <dgm:prSet presAssocID="{4043487C-BDD8-407A-98E9-2C0DA96D49BD}" presName="wedge1" presStyleLbl="node1" presStyleIdx="0" presStyleCnt="4"/>
      <dgm:spPr/>
    </dgm:pt>
    <dgm:pt modelId="{CE360DBA-C1D3-4458-A36B-61747D65FD7C}" type="pres">
      <dgm:prSet presAssocID="{4043487C-BDD8-407A-98E9-2C0DA96D49BD}" presName="wedge1Tx" presStyleLbl="node1" presStyleIdx="0" presStyleCnt="4">
        <dgm:presLayoutVars>
          <dgm:chMax val="0"/>
          <dgm:chPref val="0"/>
          <dgm:bulletEnabled val="1"/>
        </dgm:presLayoutVars>
      </dgm:prSet>
      <dgm:spPr/>
    </dgm:pt>
    <dgm:pt modelId="{82D72E89-AB9D-4194-8CB9-C52CE11715A6}" type="pres">
      <dgm:prSet presAssocID="{4043487C-BDD8-407A-98E9-2C0DA96D49BD}" presName="wedge2" presStyleLbl="node1" presStyleIdx="1" presStyleCnt="4"/>
      <dgm:spPr/>
    </dgm:pt>
    <dgm:pt modelId="{C8616049-08F0-42B6-A931-5239CB0E2E51}" type="pres">
      <dgm:prSet presAssocID="{4043487C-BDD8-407A-98E9-2C0DA96D49BD}" presName="wedge2Tx" presStyleLbl="node1" presStyleIdx="1" presStyleCnt="4">
        <dgm:presLayoutVars>
          <dgm:chMax val="0"/>
          <dgm:chPref val="0"/>
          <dgm:bulletEnabled val="1"/>
        </dgm:presLayoutVars>
      </dgm:prSet>
      <dgm:spPr/>
    </dgm:pt>
    <dgm:pt modelId="{0360ABC5-6558-4B4F-83FB-0E2F34CDFA1E}" type="pres">
      <dgm:prSet presAssocID="{4043487C-BDD8-407A-98E9-2C0DA96D49BD}" presName="wedge3" presStyleLbl="node1" presStyleIdx="2" presStyleCnt="4"/>
      <dgm:spPr/>
    </dgm:pt>
    <dgm:pt modelId="{452A2BDA-412B-48D8-8F9A-4C5B521938F1}" type="pres">
      <dgm:prSet presAssocID="{4043487C-BDD8-407A-98E9-2C0DA96D49BD}" presName="wedge3Tx" presStyleLbl="node1" presStyleIdx="2" presStyleCnt="4">
        <dgm:presLayoutVars>
          <dgm:chMax val="0"/>
          <dgm:chPref val="0"/>
          <dgm:bulletEnabled val="1"/>
        </dgm:presLayoutVars>
      </dgm:prSet>
      <dgm:spPr/>
    </dgm:pt>
    <dgm:pt modelId="{21C94326-5B22-4E8B-A51C-DBA02AB38496}" type="pres">
      <dgm:prSet presAssocID="{4043487C-BDD8-407A-98E9-2C0DA96D49BD}" presName="wedge4" presStyleLbl="node1" presStyleIdx="3" presStyleCnt="4"/>
      <dgm:spPr/>
    </dgm:pt>
    <dgm:pt modelId="{AC1CBCDE-C772-4A0A-B557-8E3132EB0D8E}" type="pres">
      <dgm:prSet presAssocID="{4043487C-BDD8-407A-98E9-2C0DA96D49BD}" presName="wedge4Tx" presStyleLbl="node1" presStyleIdx="3" presStyleCnt="4">
        <dgm:presLayoutVars>
          <dgm:chMax val="0"/>
          <dgm:chPref val="0"/>
          <dgm:bulletEnabled val="1"/>
        </dgm:presLayoutVars>
      </dgm:prSet>
      <dgm:spPr/>
    </dgm:pt>
  </dgm:ptLst>
  <dgm:cxnLst>
    <dgm:cxn modelId="{2182F004-07AF-46E1-BDD9-E7289438E43F}" type="presOf" srcId="{1AE9C913-68DF-43E9-891E-09CAEEB070CE}" destId="{C8616049-08F0-42B6-A931-5239CB0E2E51}" srcOrd="1" destOrd="0" presId="urn:microsoft.com/office/officeart/2005/8/layout/chart3"/>
    <dgm:cxn modelId="{99D4152B-70B8-402C-9C48-5596A1B1702A}" type="presOf" srcId="{4043487C-BDD8-407A-98E9-2C0DA96D49BD}" destId="{2E7089E1-9C2E-475C-BC58-F63C475DA28B}" srcOrd="0" destOrd="0" presId="urn:microsoft.com/office/officeart/2005/8/layout/chart3"/>
    <dgm:cxn modelId="{60533C39-4661-4737-92DD-6DCFE4E74B97}" type="presOf" srcId="{3BCF3C51-C860-4732-B2D1-DB4FF793D6EF}" destId="{CE360DBA-C1D3-4458-A36B-61747D65FD7C}" srcOrd="1" destOrd="0" presId="urn:microsoft.com/office/officeart/2005/8/layout/chart3"/>
    <dgm:cxn modelId="{03F4D14B-B2AC-45EB-AEA6-EA3386878322}" srcId="{4043487C-BDD8-407A-98E9-2C0DA96D49BD}" destId="{ECEE5175-AF70-449D-812C-671E7664AB81}" srcOrd="2" destOrd="0" parTransId="{C249E217-C390-452A-AFE0-5CE4310BB226}" sibTransId="{3E24FC39-1725-4CE1-B7A6-69CD16A4C38C}"/>
    <dgm:cxn modelId="{987D457B-41AC-422A-8BB5-A33CDEE6FDD3}" srcId="{4043487C-BDD8-407A-98E9-2C0DA96D49BD}" destId="{1AE9C913-68DF-43E9-891E-09CAEEB070CE}" srcOrd="1" destOrd="0" parTransId="{24F2CA9E-F552-443D-8A91-02B4A0A906AB}" sibTransId="{6540E36D-2514-4F34-BE7B-E9DDA1F5089B}"/>
    <dgm:cxn modelId="{FE7861A7-4CC6-4172-8E65-5B0A6AA0E8F7}" type="presOf" srcId="{ECEE5175-AF70-449D-812C-671E7664AB81}" destId="{0360ABC5-6558-4B4F-83FB-0E2F34CDFA1E}" srcOrd="0" destOrd="0" presId="urn:microsoft.com/office/officeart/2005/8/layout/chart3"/>
    <dgm:cxn modelId="{6406C6B7-E9FF-4EB7-8CE8-D87D73038A9C}" srcId="{4043487C-BDD8-407A-98E9-2C0DA96D49BD}" destId="{3BCF3C51-C860-4732-B2D1-DB4FF793D6EF}" srcOrd="0" destOrd="0" parTransId="{22DF7A28-F53F-480F-BC7B-D01146C40B6E}" sibTransId="{BBAD8A7F-A705-4E83-BA9B-6F5A8863664B}"/>
    <dgm:cxn modelId="{2DF8A8C0-2B2A-4201-B15B-0E4B039057B2}" srcId="{4043487C-BDD8-407A-98E9-2C0DA96D49BD}" destId="{4B1EFE43-ADD7-478C-B7D7-3982CAB3FBA2}" srcOrd="3" destOrd="0" parTransId="{8F0A870A-5C47-4B98-B561-A5CC6F55EFE1}" sibTransId="{1FCAC49A-3E5D-439F-B9FA-2E51E246CC11}"/>
    <dgm:cxn modelId="{A43C13D0-639E-479D-84A0-BB000363BF1D}" type="presOf" srcId="{1AE9C913-68DF-43E9-891E-09CAEEB070CE}" destId="{82D72E89-AB9D-4194-8CB9-C52CE11715A6}" srcOrd="0" destOrd="0" presId="urn:microsoft.com/office/officeart/2005/8/layout/chart3"/>
    <dgm:cxn modelId="{12D665DB-4B43-4044-A70D-223B98E2F1C4}" type="presOf" srcId="{4B1EFE43-ADD7-478C-B7D7-3982CAB3FBA2}" destId="{AC1CBCDE-C772-4A0A-B557-8E3132EB0D8E}" srcOrd="1" destOrd="0" presId="urn:microsoft.com/office/officeart/2005/8/layout/chart3"/>
    <dgm:cxn modelId="{41A2DADE-2BC7-4FC5-9380-9E7BE49721E6}" type="presOf" srcId="{ECEE5175-AF70-449D-812C-671E7664AB81}" destId="{452A2BDA-412B-48D8-8F9A-4C5B521938F1}" srcOrd="1" destOrd="0" presId="urn:microsoft.com/office/officeart/2005/8/layout/chart3"/>
    <dgm:cxn modelId="{388F85ED-D992-4186-B763-0ED6B66EA04B}" type="presOf" srcId="{3BCF3C51-C860-4732-B2D1-DB4FF793D6EF}" destId="{50FEEC25-95E7-45C6-BB7B-FD1817EEAA28}" srcOrd="0" destOrd="0" presId="urn:microsoft.com/office/officeart/2005/8/layout/chart3"/>
    <dgm:cxn modelId="{D93C10F6-39F1-4971-B563-89511E90790B}" type="presOf" srcId="{4B1EFE43-ADD7-478C-B7D7-3982CAB3FBA2}" destId="{21C94326-5B22-4E8B-A51C-DBA02AB38496}" srcOrd="0" destOrd="0" presId="urn:microsoft.com/office/officeart/2005/8/layout/chart3"/>
    <dgm:cxn modelId="{1CDF7018-AC7F-4763-BACB-7F64CFA54626}" type="presParOf" srcId="{2E7089E1-9C2E-475C-BC58-F63C475DA28B}" destId="{50FEEC25-95E7-45C6-BB7B-FD1817EEAA28}" srcOrd="0" destOrd="0" presId="urn:microsoft.com/office/officeart/2005/8/layout/chart3"/>
    <dgm:cxn modelId="{6D3033C7-95E4-4A9E-96E0-EFF244757374}" type="presParOf" srcId="{2E7089E1-9C2E-475C-BC58-F63C475DA28B}" destId="{CE360DBA-C1D3-4458-A36B-61747D65FD7C}" srcOrd="1" destOrd="0" presId="urn:microsoft.com/office/officeart/2005/8/layout/chart3"/>
    <dgm:cxn modelId="{5863FA0E-B478-4E67-9F9F-981BB5140DD6}" type="presParOf" srcId="{2E7089E1-9C2E-475C-BC58-F63C475DA28B}" destId="{82D72E89-AB9D-4194-8CB9-C52CE11715A6}" srcOrd="2" destOrd="0" presId="urn:microsoft.com/office/officeart/2005/8/layout/chart3"/>
    <dgm:cxn modelId="{0C3B1F26-BA75-4E03-9877-D42F82DAA26D}" type="presParOf" srcId="{2E7089E1-9C2E-475C-BC58-F63C475DA28B}" destId="{C8616049-08F0-42B6-A931-5239CB0E2E51}" srcOrd="3" destOrd="0" presId="urn:microsoft.com/office/officeart/2005/8/layout/chart3"/>
    <dgm:cxn modelId="{6A88614F-FBC6-4079-AACB-47F77EFC669A}" type="presParOf" srcId="{2E7089E1-9C2E-475C-BC58-F63C475DA28B}" destId="{0360ABC5-6558-4B4F-83FB-0E2F34CDFA1E}" srcOrd="4" destOrd="0" presId="urn:microsoft.com/office/officeart/2005/8/layout/chart3"/>
    <dgm:cxn modelId="{BFDE295A-1643-446F-89E0-561E0D4B4F5B}" type="presParOf" srcId="{2E7089E1-9C2E-475C-BC58-F63C475DA28B}" destId="{452A2BDA-412B-48D8-8F9A-4C5B521938F1}" srcOrd="5" destOrd="0" presId="urn:microsoft.com/office/officeart/2005/8/layout/chart3"/>
    <dgm:cxn modelId="{45EE36D2-9129-49BA-B181-D56273162AF4}" type="presParOf" srcId="{2E7089E1-9C2E-475C-BC58-F63C475DA28B}" destId="{21C94326-5B22-4E8B-A51C-DBA02AB38496}" srcOrd="6" destOrd="0" presId="urn:microsoft.com/office/officeart/2005/8/layout/chart3"/>
    <dgm:cxn modelId="{AC0A794A-93CE-49AE-BBF6-DCDB92AAF4F3}" type="presParOf" srcId="{2E7089E1-9C2E-475C-BC58-F63C475DA28B}" destId="{AC1CBCDE-C772-4A0A-B557-8E3132EB0D8E}" srcOrd="7" destOrd="0" presId="urn:microsoft.com/office/officeart/2005/8/layout/char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A846BE-51A9-4BA7-9258-ECFAE05E7F40}" type="doc">
      <dgm:prSet loTypeId="urn:microsoft.com/office/officeart/2016/7/layout/LinearArrowProcessNumbered#1" loCatId="process" qsTypeId="urn:microsoft.com/office/officeart/2005/8/quickstyle/simple4" qsCatId="simple" csTypeId="urn:microsoft.com/office/officeart/2005/8/colors/accent1_2" csCatId="accent1" phldr="1"/>
      <dgm:spPr/>
      <dgm:t>
        <a:bodyPr rtlCol="0"/>
        <a:lstStyle/>
        <a:p>
          <a:pPr rtl="0"/>
          <a:endParaRPr lang="en-US"/>
        </a:p>
      </dgm:t>
    </dgm:pt>
    <dgm:pt modelId="{D841507B-447A-43E4-A67A-78917CB1FB25}">
      <dgm:prSet custT="1"/>
      <dgm:spPr/>
      <dgm:t>
        <a:bodyPr rtlCol="0"/>
        <a:lstStyle/>
        <a:p>
          <a:pPr rtl="0"/>
          <a:r>
            <a:rPr lang="de-DE" sz="2000" b="0" i="0" u="none" noProof="0" dirty="0"/>
            <a:t>Ziel: </a:t>
          </a:r>
        </a:p>
        <a:p>
          <a:pPr rtl="0"/>
          <a:r>
            <a:rPr lang="de-DE" sz="2000" b="0" i="0" u="none" noProof="0" dirty="0"/>
            <a:t>Sprechen</a:t>
          </a:r>
          <a:endParaRPr lang="de-DE" sz="2000" noProof="0" dirty="0"/>
        </a:p>
      </dgm:t>
    </dgm:pt>
    <dgm:pt modelId="{09ECAFD9-77B4-411E-A0C6-BD2718D2ED19}" type="parTrans" cxnId="{89F99CCE-DD31-45EB-8368-0C474560C17C}">
      <dgm:prSet/>
      <dgm:spPr/>
      <dgm:t>
        <a:bodyPr rtlCol="0"/>
        <a:lstStyle/>
        <a:p>
          <a:pPr rtl="0"/>
          <a:endParaRPr lang="de-DE" noProof="0" dirty="0"/>
        </a:p>
      </dgm:t>
    </dgm:pt>
    <dgm:pt modelId="{8A56963F-9458-4CF1-BA11-F6B59F6693C3}" type="sibTrans" cxnId="{89F99CCE-DD31-45EB-8368-0C474560C17C}">
      <dgm:prSet phldrT="1" phldr="0"/>
      <dgm:spPr/>
      <dgm:t>
        <a:bodyPr rtlCol="0"/>
        <a:lstStyle/>
        <a:p>
          <a:pPr rtl="0"/>
          <a:r>
            <a:rPr lang="de-DE" noProof="0"/>
            <a:t>1</a:t>
          </a:r>
          <a:endParaRPr lang="de-DE" noProof="0" dirty="0"/>
        </a:p>
      </dgm:t>
    </dgm:pt>
    <dgm:pt modelId="{AA8D6E5D-2291-4551-826E-2E8CD77EBBCD}">
      <dgm:prSet custT="1"/>
      <dgm:spPr/>
      <dgm:t>
        <a:bodyPr rtlCol="0"/>
        <a:lstStyle/>
        <a:p>
          <a:pPr rtl="0"/>
          <a:r>
            <a:rPr lang="de-DE" sz="2000" b="0" i="0" u="none" noProof="0" dirty="0"/>
            <a:t>Zielgruppe:</a:t>
          </a:r>
        </a:p>
        <a:p>
          <a:pPr rtl="0"/>
          <a:r>
            <a:rPr lang="de-DE" sz="2000" b="0" i="0" u="none" noProof="0" dirty="0"/>
            <a:t>Lerner von heute</a:t>
          </a:r>
        </a:p>
      </dgm:t>
    </dgm:pt>
    <dgm:pt modelId="{8108D565-E010-4B90-8EC9-E6472FDB3D6F}" type="parTrans" cxnId="{55EAF420-E592-4A82-A62F-9D8CCEB249F3}">
      <dgm:prSet/>
      <dgm:spPr/>
      <dgm:t>
        <a:bodyPr rtlCol="0"/>
        <a:lstStyle/>
        <a:p>
          <a:pPr rtl="0"/>
          <a:endParaRPr lang="de-DE" noProof="0" dirty="0"/>
        </a:p>
      </dgm:t>
    </dgm:pt>
    <dgm:pt modelId="{6D5F5307-B9A3-4224-A52C-70B5D7E58E7C}" type="sibTrans" cxnId="{55EAF420-E592-4A82-A62F-9D8CCEB249F3}">
      <dgm:prSet phldrT="2" phldr="0"/>
      <dgm:spPr/>
      <dgm:t>
        <a:bodyPr rtlCol="0"/>
        <a:lstStyle/>
        <a:p>
          <a:pPr rtl="0"/>
          <a:r>
            <a:rPr lang="de-DE" noProof="0"/>
            <a:t>2</a:t>
          </a:r>
          <a:endParaRPr lang="de-DE" noProof="0" dirty="0"/>
        </a:p>
      </dgm:t>
    </dgm:pt>
    <dgm:pt modelId="{BA0D1191-41B5-4E4E-98CA-BB121638FA27}">
      <dgm:prSet custT="1"/>
      <dgm:spPr/>
      <dgm:t>
        <a:bodyPr rtlCol="0"/>
        <a:lstStyle/>
        <a:p>
          <a:pPr rtl="0"/>
          <a:r>
            <a:rPr lang="de-DE" sz="2000" b="0" i="0" u="none" noProof="0" dirty="0"/>
            <a:t>Interessante Themen</a:t>
          </a:r>
          <a:endParaRPr lang="de-DE" sz="2000" noProof="0" dirty="0"/>
        </a:p>
      </dgm:t>
    </dgm:pt>
    <dgm:pt modelId="{BF60A160-E127-4E75-A05F-AE196FFF76E3}" type="parTrans" cxnId="{11BC0A66-4F6B-4022-AC12-122A0951BEB5}">
      <dgm:prSet/>
      <dgm:spPr/>
      <dgm:t>
        <a:bodyPr rtlCol="0"/>
        <a:lstStyle/>
        <a:p>
          <a:pPr rtl="0"/>
          <a:endParaRPr lang="de-DE" noProof="0" dirty="0"/>
        </a:p>
      </dgm:t>
    </dgm:pt>
    <dgm:pt modelId="{43A04663-B22C-4CA5-9BCF-3B42D70D691D}" type="sibTrans" cxnId="{11BC0A66-4F6B-4022-AC12-122A0951BEB5}">
      <dgm:prSet phldrT="3" phldr="0"/>
      <dgm:spPr/>
      <dgm:t>
        <a:bodyPr rtlCol="0"/>
        <a:lstStyle/>
        <a:p>
          <a:pPr rtl="0"/>
          <a:r>
            <a:rPr lang="de-DE" noProof="0"/>
            <a:t>3</a:t>
          </a:r>
          <a:endParaRPr lang="de-DE" noProof="0" dirty="0"/>
        </a:p>
      </dgm:t>
    </dgm:pt>
    <dgm:pt modelId="{55AD6682-19A1-4F15-920E-E13D92EB312E}">
      <dgm:prSet custT="1"/>
      <dgm:spPr/>
      <dgm:t>
        <a:bodyPr rtlCol="0"/>
        <a:lstStyle/>
        <a:p>
          <a:pPr rtl="0"/>
          <a:r>
            <a:rPr lang="de-DE" sz="2000" b="1" noProof="0" dirty="0"/>
            <a:t>Aufgabenformate:</a:t>
          </a:r>
        </a:p>
        <a:p>
          <a:pPr rtl="0"/>
          <a:r>
            <a:rPr lang="de-DE" sz="1900" noProof="0" dirty="0"/>
            <a:t>Hör(</a:t>
          </a:r>
          <a:r>
            <a:rPr lang="de-DE" sz="1900" noProof="0" dirty="0" err="1"/>
            <a:t>seh</a:t>
          </a:r>
          <a:r>
            <a:rPr lang="de-DE" sz="1900" noProof="0" dirty="0"/>
            <a:t>)verstehen</a:t>
          </a:r>
        </a:p>
        <a:p>
          <a:pPr rtl="0"/>
          <a:r>
            <a:rPr lang="de-DE" sz="1900" noProof="0" dirty="0"/>
            <a:t>Leseverstehen</a:t>
          </a:r>
        </a:p>
        <a:p>
          <a:pPr rtl="0"/>
          <a:r>
            <a:rPr lang="de-DE" sz="1900" noProof="0" dirty="0"/>
            <a:t>Grammatik</a:t>
          </a:r>
        </a:p>
        <a:p>
          <a:pPr rtl="0"/>
          <a:r>
            <a:rPr lang="de-DE" sz="1900" noProof="0" dirty="0"/>
            <a:t>Textproduktion</a:t>
          </a:r>
        </a:p>
        <a:p>
          <a:pPr rtl="0"/>
          <a:r>
            <a:rPr lang="de-DE" sz="1900" noProof="0" dirty="0"/>
            <a:t>Sprachmittlung/ Dolmetschen</a:t>
          </a:r>
        </a:p>
      </dgm:t>
    </dgm:pt>
    <dgm:pt modelId="{0A1EE536-D200-411C-8FD0-7F23E7109629}" type="parTrans" cxnId="{522DD16F-B30D-40BA-AA70-7667AAFFD0AE}">
      <dgm:prSet/>
      <dgm:spPr/>
      <dgm:t>
        <a:bodyPr rtlCol="0"/>
        <a:lstStyle/>
        <a:p>
          <a:pPr rtl="0"/>
          <a:endParaRPr lang="de-DE" noProof="0" dirty="0"/>
        </a:p>
      </dgm:t>
    </dgm:pt>
    <dgm:pt modelId="{6DA0DC7B-EEAC-48D5-8C2F-256705FA5618}" type="sibTrans" cxnId="{522DD16F-B30D-40BA-AA70-7667AAFFD0AE}">
      <dgm:prSet phldrT="4" phldr="0"/>
      <dgm:spPr/>
      <dgm:t>
        <a:bodyPr rtlCol="0"/>
        <a:lstStyle/>
        <a:p>
          <a:pPr rtl="0"/>
          <a:r>
            <a:rPr lang="de-DE" noProof="0"/>
            <a:t>4</a:t>
          </a:r>
          <a:endParaRPr lang="de-DE" noProof="0" dirty="0"/>
        </a:p>
      </dgm:t>
    </dgm:pt>
    <dgm:pt modelId="{1F20ABF3-642B-4EA2-9497-67153B1D953A}">
      <dgm:prSet custT="1"/>
      <dgm:spPr/>
      <dgm:t>
        <a:bodyPr rtlCol="0"/>
        <a:lstStyle/>
        <a:p>
          <a:pPr rtl="0"/>
          <a:r>
            <a:rPr lang="de-DE" sz="2000" b="0" i="0" u="none" noProof="0" dirty="0"/>
            <a:t>Basis für Spanisch</a:t>
          </a:r>
          <a:endParaRPr lang="de-DE" sz="2000" noProof="0" dirty="0"/>
        </a:p>
      </dgm:t>
    </dgm:pt>
    <dgm:pt modelId="{FE5BB2D4-8C6C-4733-A4F4-BB908B5819C2}" type="parTrans" cxnId="{EF2C8C7A-25B0-4A45-86CA-AD1B06A26E26}">
      <dgm:prSet/>
      <dgm:spPr/>
      <dgm:t>
        <a:bodyPr rtlCol="0"/>
        <a:lstStyle/>
        <a:p>
          <a:pPr rtl="0"/>
          <a:endParaRPr lang="de-DE" noProof="0" dirty="0"/>
        </a:p>
      </dgm:t>
    </dgm:pt>
    <dgm:pt modelId="{AC6DD392-D3D9-41A4-B130-4C271E107B19}" type="sibTrans" cxnId="{EF2C8C7A-25B0-4A45-86CA-AD1B06A26E26}">
      <dgm:prSet phldrT="5" phldr="0"/>
      <dgm:spPr/>
      <dgm:t>
        <a:bodyPr rtlCol="0"/>
        <a:lstStyle/>
        <a:p>
          <a:pPr rtl="0"/>
          <a:r>
            <a:rPr lang="de-DE" noProof="0"/>
            <a:t>5</a:t>
          </a:r>
          <a:endParaRPr lang="de-DE" noProof="0" dirty="0"/>
        </a:p>
      </dgm:t>
    </dgm:pt>
    <dgm:pt modelId="{51F523F3-D254-4EB8-B326-66EADDEAACBF}" type="pres">
      <dgm:prSet presAssocID="{98A846BE-51A9-4BA7-9258-ECFAE05E7F40}" presName="linearFlow" presStyleCnt="0">
        <dgm:presLayoutVars>
          <dgm:dir/>
          <dgm:animLvl val="lvl"/>
          <dgm:resizeHandles val="exact"/>
        </dgm:presLayoutVars>
      </dgm:prSet>
      <dgm:spPr/>
    </dgm:pt>
    <dgm:pt modelId="{6DAF7A36-E0BB-45C5-B9B4-E175D0B65D91}" type="pres">
      <dgm:prSet presAssocID="{D841507B-447A-43E4-A67A-78917CB1FB25}" presName="compositeNode" presStyleCnt="0"/>
      <dgm:spPr/>
    </dgm:pt>
    <dgm:pt modelId="{6C5BF54C-2653-4112-A7DB-18C344345640}" type="pres">
      <dgm:prSet presAssocID="{D841507B-447A-43E4-A67A-78917CB1FB25}" presName="parTx" presStyleLbl="node1" presStyleIdx="0" presStyleCnt="0">
        <dgm:presLayoutVars>
          <dgm:chMax val="0"/>
          <dgm:chPref val="0"/>
          <dgm:bulletEnabled val="1"/>
        </dgm:presLayoutVars>
      </dgm:prSet>
      <dgm:spPr/>
    </dgm:pt>
    <dgm:pt modelId="{89CABAE5-7E53-4737-9182-D7094AA6E724}" type="pres">
      <dgm:prSet presAssocID="{D841507B-447A-43E4-A67A-78917CB1FB25}" presName="parSh" presStyleCnt="0"/>
      <dgm:spPr/>
    </dgm:pt>
    <dgm:pt modelId="{E0E960F3-02CF-4D3E-ABBF-E8BBD5EAEF87}" type="pres">
      <dgm:prSet presAssocID="{D841507B-447A-43E4-A67A-78917CB1FB25}" presName="lineNode" presStyleLbl="alignAccFollowNode1" presStyleIdx="0" presStyleCnt="15"/>
      <dgm:spPr/>
    </dgm:pt>
    <dgm:pt modelId="{A70C5A04-0A9A-4053-A7CB-6C64AB7639AA}" type="pres">
      <dgm:prSet presAssocID="{D841507B-447A-43E4-A67A-78917CB1FB25}" presName="lineArrowNode" presStyleLbl="alignAccFollowNode1" presStyleIdx="1" presStyleCnt="15"/>
      <dgm:spPr/>
    </dgm:pt>
    <dgm:pt modelId="{4574CE2D-D454-4E5E-8135-39534DC5E3C1}" type="pres">
      <dgm:prSet presAssocID="{8A56963F-9458-4CF1-BA11-F6B59F6693C3}" presName="sibTransNodeCircle" presStyleLbl="alignNode1" presStyleIdx="0" presStyleCnt="5">
        <dgm:presLayoutVars>
          <dgm:chMax val="0"/>
          <dgm:bulletEnabled/>
        </dgm:presLayoutVars>
      </dgm:prSet>
      <dgm:spPr/>
    </dgm:pt>
    <dgm:pt modelId="{F2AB398A-D60A-47D9-8AAE-C71CEF7CEACA}" type="pres">
      <dgm:prSet presAssocID="{8A56963F-9458-4CF1-BA11-F6B59F6693C3}" presName="spacerBetweenCircleAndCallout" presStyleCnt="0">
        <dgm:presLayoutVars/>
      </dgm:prSet>
      <dgm:spPr/>
    </dgm:pt>
    <dgm:pt modelId="{21E80C07-72FE-4209-B7A0-F70FC1339B09}" type="pres">
      <dgm:prSet presAssocID="{D841507B-447A-43E4-A67A-78917CB1FB25}" presName="nodeText" presStyleLbl="alignAccFollowNode1" presStyleIdx="2" presStyleCnt="15">
        <dgm:presLayoutVars>
          <dgm:bulletEnabled val="1"/>
        </dgm:presLayoutVars>
      </dgm:prSet>
      <dgm:spPr/>
    </dgm:pt>
    <dgm:pt modelId="{70088DF7-C6B1-4394-B9E1-935946E476C0}" type="pres">
      <dgm:prSet presAssocID="{8A56963F-9458-4CF1-BA11-F6B59F6693C3}" presName="sibTransComposite" presStyleCnt="0"/>
      <dgm:spPr/>
    </dgm:pt>
    <dgm:pt modelId="{EDD69A4D-AA34-44C7-988A-938B7639B8DC}" type="pres">
      <dgm:prSet presAssocID="{AA8D6E5D-2291-4551-826E-2E8CD77EBBCD}" presName="compositeNode" presStyleCnt="0"/>
      <dgm:spPr/>
    </dgm:pt>
    <dgm:pt modelId="{0FBBC05E-41BF-49FD-A552-A4562F88F76F}" type="pres">
      <dgm:prSet presAssocID="{AA8D6E5D-2291-4551-826E-2E8CD77EBBCD}" presName="parTx" presStyleLbl="node1" presStyleIdx="0" presStyleCnt="0">
        <dgm:presLayoutVars>
          <dgm:chMax val="0"/>
          <dgm:chPref val="0"/>
          <dgm:bulletEnabled val="1"/>
        </dgm:presLayoutVars>
      </dgm:prSet>
      <dgm:spPr/>
    </dgm:pt>
    <dgm:pt modelId="{004B1A9C-686F-477A-8684-534A42DFB93A}" type="pres">
      <dgm:prSet presAssocID="{AA8D6E5D-2291-4551-826E-2E8CD77EBBCD}" presName="parSh" presStyleCnt="0"/>
      <dgm:spPr/>
    </dgm:pt>
    <dgm:pt modelId="{B9340F4B-823D-4C77-BD3B-584D31696915}" type="pres">
      <dgm:prSet presAssocID="{AA8D6E5D-2291-4551-826E-2E8CD77EBBCD}" presName="lineNode" presStyleLbl="alignAccFollowNode1" presStyleIdx="3" presStyleCnt="15"/>
      <dgm:spPr/>
    </dgm:pt>
    <dgm:pt modelId="{F787ACE7-24FA-49A6-A963-9C77698CDCE1}" type="pres">
      <dgm:prSet presAssocID="{AA8D6E5D-2291-4551-826E-2E8CD77EBBCD}" presName="lineArrowNode" presStyleLbl="alignAccFollowNode1" presStyleIdx="4" presStyleCnt="15"/>
      <dgm:spPr/>
    </dgm:pt>
    <dgm:pt modelId="{90DDF8A8-4568-40F3-AA60-9361A917BFBB}" type="pres">
      <dgm:prSet presAssocID="{6D5F5307-B9A3-4224-A52C-70B5D7E58E7C}" presName="sibTransNodeCircle" presStyleLbl="alignNode1" presStyleIdx="1" presStyleCnt="5">
        <dgm:presLayoutVars>
          <dgm:chMax val="0"/>
          <dgm:bulletEnabled/>
        </dgm:presLayoutVars>
      </dgm:prSet>
      <dgm:spPr/>
    </dgm:pt>
    <dgm:pt modelId="{2C16B333-C37F-4EDC-A6C2-7580425D90EA}" type="pres">
      <dgm:prSet presAssocID="{6D5F5307-B9A3-4224-A52C-70B5D7E58E7C}" presName="spacerBetweenCircleAndCallout" presStyleCnt="0">
        <dgm:presLayoutVars/>
      </dgm:prSet>
      <dgm:spPr/>
    </dgm:pt>
    <dgm:pt modelId="{D40380C5-889D-4276-B114-7A8A1E9B1B9C}" type="pres">
      <dgm:prSet presAssocID="{AA8D6E5D-2291-4551-826E-2E8CD77EBBCD}" presName="nodeText" presStyleLbl="alignAccFollowNode1" presStyleIdx="5" presStyleCnt="15">
        <dgm:presLayoutVars>
          <dgm:bulletEnabled val="1"/>
        </dgm:presLayoutVars>
      </dgm:prSet>
      <dgm:spPr/>
    </dgm:pt>
    <dgm:pt modelId="{840019C2-0F11-4051-9296-F4DA2CC1FCC7}" type="pres">
      <dgm:prSet presAssocID="{6D5F5307-B9A3-4224-A52C-70B5D7E58E7C}" presName="sibTransComposite" presStyleCnt="0"/>
      <dgm:spPr/>
    </dgm:pt>
    <dgm:pt modelId="{EC8D6029-8AB6-4FC9-8975-A53B8977236A}" type="pres">
      <dgm:prSet presAssocID="{BA0D1191-41B5-4E4E-98CA-BB121638FA27}" presName="compositeNode" presStyleCnt="0"/>
      <dgm:spPr/>
    </dgm:pt>
    <dgm:pt modelId="{ECCAD261-3F3D-402B-BD0A-F5131F4B0CC5}" type="pres">
      <dgm:prSet presAssocID="{BA0D1191-41B5-4E4E-98CA-BB121638FA27}" presName="parTx" presStyleLbl="node1" presStyleIdx="0" presStyleCnt="0">
        <dgm:presLayoutVars>
          <dgm:chMax val="0"/>
          <dgm:chPref val="0"/>
          <dgm:bulletEnabled val="1"/>
        </dgm:presLayoutVars>
      </dgm:prSet>
      <dgm:spPr/>
    </dgm:pt>
    <dgm:pt modelId="{649EA3A1-B5FF-4E6F-919C-A31E5B5DE389}" type="pres">
      <dgm:prSet presAssocID="{BA0D1191-41B5-4E4E-98CA-BB121638FA27}" presName="parSh" presStyleCnt="0"/>
      <dgm:spPr/>
    </dgm:pt>
    <dgm:pt modelId="{5833ADC3-2F28-4B1F-BFA9-D887430BB040}" type="pres">
      <dgm:prSet presAssocID="{BA0D1191-41B5-4E4E-98CA-BB121638FA27}" presName="lineNode" presStyleLbl="alignAccFollowNode1" presStyleIdx="6" presStyleCnt="15"/>
      <dgm:spPr/>
    </dgm:pt>
    <dgm:pt modelId="{5026786C-14F8-4D8B-BE60-56937AD8AB82}" type="pres">
      <dgm:prSet presAssocID="{BA0D1191-41B5-4E4E-98CA-BB121638FA27}" presName="lineArrowNode" presStyleLbl="alignAccFollowNode1" presStyleIdx="7" presStyleCnt="15"/>
      <dgm:spPr/>
    </dgm:pt>
    <dgm:pt modelId="{E62076FA-BB80-465D-BD2D-ECB74B2DE058}" type="pres">
      <dgm:prSet presAssocID="{43A04663-B22C-4CA5-9BCF-3B42D70D691D}" presName="sibTransNodeCircle" presStyleLbl="alignNode1" presStyleIdx="2" presStyleCnt="5">
        <dgm:presLayoutVars>
          <dgm:chMax val="0"/>
          <dgm:bulletEnabled/>
        </dgm:presLayoutVars>
      </dgm:prSet>
      <dgm:spPr/>
    </dgm:pt>
    <dgm:pt modelId="{21645800-0727-4859-ABFB-43A6DE6E02C1}" type="pres">
      <dgm:prSet presAssocID="{43A04663-B22C-4CA5-9BCF-3B42D70D691D}" presName="spacerBetweenCircleAndCallout" presStyleCnt="0">
        <dgm:presLayoutVars/>
      </dgm:prSet>
      <dgm:spPr/>
    </dgm:pt>
    <dgm:pt modelId="{E4688578-3296-4E0C-81F6-0573A9C3E56E}" type="pres">
      <dgm:prSet presAssocID="{BA0D1191-41B5-4E4E-98CA-BB121638FA27}" presName="nodeText" presStyleLbl="alignAccFollowNode1" presStyleIdx="8" presStyleCnt="15">
        <dgm:presLayoutVars>
          <dgm:bulletEnabled val="1"/>
        </dgm:presLayoutVars>
      </dgm:prSet>
      <dgm:spPr/>
    </dgm:pt>
    <dgm:pt modelId="{FEE19D3C-4515-437C-BE42-F1D745858C47}" type="pres">
      <dgm:prSet presAssocID="{43A04663-B22C-4CA5-9BCF-3B42D70D691D}" presName="sibTransComposite" presStyleCnt="0"/>
      <dgm:spPr/>
    </dgm:pt>
    <dgm:pt modelId="{7D129E42-F911-4C6B-8728-1BCA2941975F}" type="pres">
      <dgm:prSet presAssocID="{55AD6682-19A1-4F15-920E-E13D92EB312E}" presName="compositeNode" presStyleCnt="0"/>
      <dgm:spPr/>
    </dgm:pt>
    <dgm:pt modelId="{91348D7C-1B4A-4D2B-85F4-E76FA17D30DB}" type="pres">
      <dgm:prSet presAssocID="{55AD6682-19A1-4F15-920E-E13D92EB312E}" presName="parTx" presStyleLbl="node1" presStyleIdx="0" presStyleCnt="0">
        <dgm:presLayoutVars>
          <dgm:chMax val="0"/>
          <dgm:chPref val="0"/>
          <dgm:bulletEnabled val="1"/>
        </dgm:presLayoutVars>
      </dgm:prSet>
      <dgm:spPr/>
    </dgm:pt>
    <dgm:pt modelId="{5968D6D5-A341-4CB0-9F83-845D1F525EB2}" type="pres">
      <dgm:prSet presAssocID="{55AD6682-19A1-4F15-920E-E13D92EB312E}" presName="parSh" presStyleCnt="0"/>
      <dgm:spPr/>
    </dgm:pt>
    <dgm:pt modelId="{8C138C88-E221-4676-8C6A-8CBAA11432B6}" type="pres">
      <dgm:prSet presAssocID="{55AD6682-19A1-4F15-920E-E13D92EB312E}" presName="lineNode" presStyleLbl="alignAccFollowNode1" presStyleIdx="9" presStyleCnt="15"/>
      <dgm:spPr/>
    </dgm:pt>
    <dgm:pt modelId="{1C34FDE2-0DCE-4456-AA38-6789C045344D}" type="pres">
      <dgm:prSet presAssocID="{55AD6682-19A1-4F15-920E-E13D92EB312E}" presName="lineArrowNode" presStyleLbl="alignAccFollowNode1" presStyleIdx="10" presStyleCnt="15"/>
      <dgm:spPr/>
    </dgm:pt>
    <dgm:pt modelId="{55E96BE5-86F8-41A1-9C7D-2FA6F23177C7}" type="pres">
      <dgm:prSet presAssocID="{6DA0DC7B-EEAC-48D5-8C2F-256705FA5618}" presName="sibTransNodeCircle" presStyleLbl="alignNode1" presStyleIdx="3" presStyleCnt="5">
        <dgm:presLayoutVars>
          <dgm:chMax val="0"/>
          <dgm:bulletEnabled/>
        </dgm:presLayoutVars>
      </dgm:prSet>
      <dgm:spPr/>
    </dgm:pt>
    <dgm:pt modelId="{63498F2E-11F5-457A-88C4-006D6C5F69B0}" type="pres">
      <dgm:prSet presAssocID="{6DA0DC7B-EEAC-48D5-8C2F-256705FA5618}" presName="spacerBetweenCircleAndCallout" presStyleCnt="0">
        <dgm:presLayoutVars/>
      </dgm:prSet>
      <dgm:spPr/>
    </dgm:pt>
    <dgm:pt modelId="{A1AF4F24-B5C8-4C47-826D-7B76F1B64EDE}" type="pres">
      <dgm:prSet presAssocID="{55AD6682-19A1-4F15-920E-E13D92EB312E}" presName="nodeText" presStyleLbl="alignAccFollowNode1" presStyleIdx="11" presStyleCnt="15">
        <dgm:presLayoutVars>
          <dgm:bulletEnabled val="1"/>
        </dgm:presLayoutVars>
      </dgm:prSet>
      <dgm:spPr/>
    </dgm:pt>
    <dgm:pt modelId="{6C22FDB0-69D9-42D6-A674-A0617DEF8FB8}" type="pres">
      <dgm:prSet presAssocID="{6DA0DC7B-EEAC-48D5-8C2F-256705FA5618}" presName="sibTransComposite" presStyleCnt="0"/>
      <dgm:spPr/>
    </dgm:pt>
    <dgm:pt modelId="{8F900009-F2D3-4643-ADAE-59C7440A3F42}" type="pres">
      <dgm:prSet presAssocID="{1F20ABF3-642B-4EA2-9497-67153B1D953A}" presName="compositeNode" presStyleCnt="0"/>
      <dgm:spPr/>
    </dgm:pt>
    <dgm:pt modelId="{185F2B73-C782-4EC3-801A-2A5578F5F4A9}" type="pres">
      <dgm:prSet presAssocID="{1F20ABF3-642B-4EA2-9497-67153B1D953A}" presName="parTx" presStyleLbl="node1" presStyleIdx="0" presStyleCnt="0">
        <dgm:presLayoutVars>
          <dgm:chMax val="0"/>
          <dgm:chPref val="0"/>
          <dgm:bulletEnabled val="1"/>
        </dgm:presLayoutVars>
      </dgm:prSet>
      <dgm:spPr/>
    </dgm:pt>
    <dgm:pt modelId="{5948AC84-4591-46E9-A105-23BF41B08D36}" type="pres">
      <dgm:prSet presAssocID="{1F20ABF3-642B-4EA2-9497-67153B1D953A}" presName="parSh" presStyleCnt="0"/>
      <dgm:spPr/>
    </dgm:pt>
    <dgm:pt modelId="{65156511-3556-4DCF-AA81-0F3D4F19B32F}" type="pres">
      <dgm:prSet presAssocID="{1F20ABF3-642B-4EA2-9497-67153B1D953A}" presName="lineNode" presStyleLbl="alignAccFollowNode1" presStyleIdx="12" presStyleCnt="15"/>
      <dgm:spPr/>
    </dgm:pt>
    <dgm:pt modelId="{B66DEE92-44B9-4700-8788-1AA01F2DF986}" type="pres">
      <dgm:prSet presAssocID="{1F20ABF3-642B-4EA2-9497-67153B1D953A}" presName="lineArrowNode" presStyleLbl="alignAccFollowNode1" presStyleIdx="13" presStyleCnt="15"/>
      <dgm:spPr/>
    </dgm:pt>
    <dgm:pt modelId="{8AFA3938-4E7C-4D71-A1A3-DC5BA66A1581}" type="pres">
      <dgm:prSet presAssocID="{AC6DD392-D3D9-41A4-B130-4C271E107B19}" presName="sibTransNodeCircle" presStyleLbl="alignNode1" presStyleIdx="4" presStyleCnt="5">
        <dgm:presLayoutVars>
          <dgm:chMax val="0"/>
          <dgm:bulletEnabled/>
        </dgm:presLayoutVars>
      </dgm:prSet>
      <dgm:spPr/>
    </dgm:pt>
    <dgm:pt modelId="{73E741AA-4A44-4AF9-B0F7-8948DB446C50}" type="pres">
      <dgm:prSet presAssocID="{AC6DD392-D3D9-41A4-B130-4C271E107B19}" presName="spacerBetweenCircleAndCallout" presStyleCnt="0">
        <dgm:presLayoutVars/>
      </dgm:prSet>
      <dgm:spPr/>
    </dgm:pt>
    <dgm:pt modelId="{952F0F16-F12B-449D-B2F9-5E80CF49C6F4}" type="pres">
      <dgm:prSet presAssocID="{1F20ABF3-642B-4EA2-9497-67153B1D953A}" presName="nodeText" presStyleLbl="alignAccFollowNode1" presStyleIdx="14" presStyleCnt="15">
        <dgm:presLayoutVars>
          <dgm:bulletEnabled val="1"/>
        </dgm:presLayoutVars>
      </dgm:prSet>
      <dgm:spPr/>
    </dgm:pt>
  </dgm:ptLst>
  <dgm:cxnLst>
    <dgm:cxn modelId="{6A39250A-CD80-49BF-B3CF-B79AD8FAEA53}" type="presOf" srcId="{D841507B-447A-43E4-A67A-78917CB1FB25}" destId="{21E80C07-72FE-4209-B7A0-F70FC1339B09}" srcOrd="0" destOrd="0" presId="urn:microsoft.com/office/officeart/2016/7/layout/LinearArrowProcessNumbered#1"/>
    <dgm:cxn modelId="{50C6B517-4C9D-49BB-8411-E71EFA0622BA}" type="presOf" srcId="{AC6DD392-D3D9-41A4-B130-4C271E107B19}" destId="{8AFA3938-4E7C-4D71-A1A3-DC5BA66A1581}" srcOrd="0" destOrd="0" presId="urn:microsoft.com/office/officeart/2016/7/layout/LinearArrowProcessNumbered#1"/>
    <dgm:cxn modelId="{55EAF420-E592-4A82-A62F-9D8CCEB249F3}" srcId="{98A846BE-51A9-4BA7-9258-ECFAE05E7F40}" destId="{AA8D6E5D-2291-4551-826E-2E8CD77EBBCD}" srcOrd="1" destOrd="0" parTransId="{8108D565-E010-4B90-8EC9-E6472FDB3D6F}" sibTransId="{6D5F5307-B9A3-4224-A52C-70B5D7E58E7C}"/>
    <dgm:cxn modelId="{11BC0A66-4F6B-4022-AC12-122A0951BEB5}" srcId="{98A846BE-51A9-4BA7-9258-ECFAE05E7F40}" destId="{BA0D1191-41B5-4E4E-98CA-BB121638FA27}" srcOrd="2" destOrd="0" parTransId="{BF60A160-E127-4E75-A05F-AE196FFF76E3}" sibTransId="{43A04663-B22C-4CA5-9BCF-3B42D70D691D}"/>
    <dgm:cxn modelId="{BB561F69-A9AE-4268-8975-58BE3EE43B18}" type="presOf" srcId="{6DA0DC7B-EEAC-48D5-8C2F-256705FA5618}" destId="{55E96BE5-86F8-41A1-9C7D-2FA6F23177C7}" srcOrd="0" destOrd="0" presId="urn:microsoft.com/office/officeart/2016/7/layout/LinearArrowProcessNumbered#1"/>
    <dgm:cxn modelId="{522DD16F-B30D-40BA-AA70-7667AAFFD0AE}" srcId="{98A846BE-51A9-4BA7-9258-ECFAE05E7F40}" destId="{55AD6682-19A1-4F15-920E-E13D92EB312E}" srcOrd="3" destOrd="0" parTransId="{0A1EE536-D200-411C-8FD0-7F23E7109629}" sibTransId="{6DA0DC7B-EEAC-48D5-8C2F-256705FA5618}"/>
    <dgm:cxn modelId="{31090673-257B-4855-BF65-814B1E623CB3}" type="presOf" srcId="{98A846BE-51A9-4BA7-9258-ECFAE05E7F40}" destId="{51F523F3-D254-4EB8-B326-66EADDEAACBF}" srcOrd="0" destOrd="0" presId="urn:microsoft.com/office/officeart/2016/7/layout/LinearArrowProcessNumbered#1"/>
    <dgm:cxn modelId="{CF954256-B651-4148-94E8-2B6D6289215D}" type="presOf" srcId="{55AD6682-19A1-4F15-920E-E13D92EB312E}" destId="{A1AF4F24-B5C8-4C47-826D-7B76F1B64EDE}" srcOrd="0" destOrd="0" presId="urn:microsoft.com/office/officeart/2016/7/layout/LinearArrowProcessNumbered#1"/>
    <dgm:cxn modelId="{A859D476-EE05-46B1-BB88-5DDFFB918699}" type="presOf" srcId="{BA0D1191-41B5-4E4E-98CA-BB121638FA27}" destId="{E4688578-3296-4E0C-81F6-0573A9C3E56E}" srcOrd="0" destOrd="0" presId="urn:microsoft.com/office/officeart/2016/7/layout/LinearArrowProcessNumbered#1"/>
    <dgm:cxn modelId="{EF2C8C7A-25B0-4A45-86CA-AD1B06A26E26}" srcId="{98A846BE-51A9-4BA7-9258-ECFAE05E7F40}" destId="{1F20ABF3-642B-4EA2-9497-67153B1D953A}" srcOrd="4" destOrd="0" parTransId="{FE5BB2D4-8C6C-4733-A4F4-BB908B5819C2}" sibTransId="{AC6DD392-D3D9-41A4-B130-4C271E107B19}"/>
    <dgm:cxn modelId="{CDC56C98-3A98-498B-9539-D6439FBF711E}" type="presOf" srcId="{AA8D6E5D-2291-4551-826E-2E8CD77EBBCD}" destId="{D40380C5-889D-4276-B114-7A8A1E9B1B9C}" srcOrd="0" destOrd="0" presId="urn:microsoft.com/office/officeart/2016/7/layout/LinearArrowProcessNumbered#1"/>
    <dgm:cxn modelId="{FE9AD9A5-CE37-4327-9117-8E9D329B90AF}" type="presOf" srcId="{43A04663-B22C-4CA5-9BCF-3B42D70D691D}" destId="{E62076FA-BB80-465D-BD2D-ECB74B2DE058}" srcOrd="0" destOrd="0" presId="urn:microsoft.com/office/officeart/2016/7/layout/LinearArrowProcessNumbered#1"/>
    <dgm:cxn modelId="{07482CAA-B36A-4DD2-94E7-E2951D470EAE}" type="presOf" srcId="{6D5F5307-B9A3-4224-A52C-70B5D7E58E7C}" destId="{90DDF8A8-4568-40F3-AA60-9361A917BFBB}" srcOrd="0" destOrd="0" presId="urn:microsoft.com/office/officeart/2016/7/layout/LinearArrowProcessNumbered#1"/>
    <dgm:cxn modelId="{7BA472BD-4104-4681-A621-82BF17486C5F}" type="presOf" srcId="{8A56963F-9458-4CF1-BA11-F6B59F6693C3}" destId="{4574CE2D-D454-4E5E-8135-39534DC5E3C1}" srcOrd="0" destOrd="0" presId="urn:microsoft.com/office/officeart/2016/7/layout/LinearArrowProcessNumbered#1"/>
    <dgm:cxn modelId="{89F99CCE-DD31-45EB-8368-0C474560C17C}" srcId="{98A846BE-51A9-4BA7-9258-ECFAE05E7F40}" destId="{D841507B-447A-43E4-A67A-78917CB1FB25}" srcOrd="0" destOrd="0" parTransId="{09ECAFD9-77B4-411E-A0C6-BD2718D2ED19}" sibTransId="{8A56963F-9458-4CF1-BA11-F6B59F6693C3}"/>
    <dgm:cxn modelId="{A048BDEB-5B90-40FF-881E-2F60915C28A9}" type="presOf" srcId="{1F20ABF3-642B-4EA2-9497-67153B1D953A}" destId="{952F0F16-F12B-449D-B2F9-5E80CF49C6F4}" srcOrd="0" destOrd="0" presId="urn:microsoft.com/office/officeart/2016/7/layout/LinearArrowProcessNumbered#1"/>
    <dgm:cxn modelId="{E1ABEFE1-19E9-4BEA-8B3D-9DB3F97B1EB6}" type="presParOf" srcId="{51F523F3-D254-4EB8-B326-66EADDEAACBF}" destId="{6DAF7A36-E0BB-45C5-B9B4-E175D0B65D91}" srcOrd="0" destOrd="0" presId="urn:microsoft.com/office/officeart/2016/7/layout/LinearArrowProcessNumbered#1"/>
    <dgm:cxn modelId="{37E6C9C4-9060-4342-9454-A6A92521A2C7}" type="presParOf" srcId="{6DAF7A36-E0BB-45C5-B9B4-E175D0B65D91}" destId="{6C5BF54C-2653-4112-A7DB-18C344345640}" srcOrd="0" destOrd="0" presId="urn:microsoft.com/office/officeart/2016/7/layout/LinearArrowProcessNumbered#1"/>
    <dgm:cxn modelId="{22F75FCC-9043-4A5C-8039-834C4DC9BF38}" type="presParOf" srcId="{6DAF7A36-E0BB-45C5-B9B4-E175D0B65D91}" destId="{89CABAE5-7E53-4737-9182-D7094AA6E724}" srcOrd="1" destOrd="0" presId="urn:microsoft.com/office/officeart/2016/7/layout/LinearArrowProcessNumbered#1"/>
    <dgm:cxn modelId="{AB1D387C-7ECD-4B71-B326-90053EC5CE96}" type="presParOf" srcId="{89CABAE5-7E53-4737-9182-D7094AA6E724}" destId="{E0E960F3-02CF-4D3E-ABBF-E8BBD5EAEF87}" srcOrd="0" destOrd="0" presId="urn:microsoft.com/office/officeart/2016/7/layout/LinearArrowProcessNumbered#1"/>
    <dgm:cxn modelId="{810D4F49-9016-4248-8C4B-3274CB32124D}" type="presParOf" srcId="{89CABAE5-7E53-4737-9182-D7094AA6E724}" destId="{A70C5A04-0A9A-4053-A7CB-6C64AB7639AA}" srcOrd="1" destOrd="0" presId="urn:microsoft.com/office/officeart/2016/7/layout/LinearArrowProcessNumbered#1"/>
    <dgm:cxn modelId="{FC3BF370-A558-4905-87AA-25D17592EAD6}" type="presParOf" srcId="{89CABAE5-7E53-4737-9182-D7094AA6E724}" destId="{4574CE2D-D454-4E5E-8135-39534DC5E3C1}" srcOrd="2" destOrd="0" presId="urn:microsoft.com/office/officeart/2016/7/layout/LinearArrowProcessNumbered#1"/>
    <dgm:cxn modelId="{CCD82257-ED64-4FA6-8D36-E0299BEC7A13}" type="presParOf" srcId="{89CABAE5-7E53-4737-9182-D7094AA6E724}" destId="{F2AB398A-D60A-47D9-8AAE-C71CEF7CEACA}" srcOrd="3" destOrd="0" presId="urn:microsoft.com/office/officeart/2016/7/layout/LinearArrowProcessNumbered#1"/>
    <dgm:cxn modelId="{E7A32E65-1161-46ED-B610-D2AB8359B1DC}" type="presParOf" srcId="{6DAF7A36-E0BB-45C5-B9B4-E175D0B65D91}" destId="{21E80C07-72FE-4209-B7A0-F70FC1339B09}" srcOrd="2" destOrd="0" presId="urn:microsoft.com/office/officeart/2016/7/layout/LinearArrowProcessNumbered#1"/>
    <dgm:cxn modelId="{1F0290D5-A6CF-44D1-A1F7-8A961DD37D06}" type="presParOf" srcId="{51F523F3-D254-4EB8-B326-66EADDEAACBF}" destId="{70088DF7-C6B1-4394-B9E1-935946E476C0}" srcOrd="1" destOrd="0" presId="urn:microsoft.com/office/officeart/2016/7/layout/LinearArrowProcessNumbered#1"/>
    <dgm:cxn modelId="{74D433E8-83A2-459D-AD87-AA21682727D4}" type="presParOf" srcId="{51F523F3-D254-4EB8-B326-66EADDEAACBF}" destId="{EDD69A4D-AA34-44C7-988A-938B7639B8DC}" srcOrd="2" destOrd="0" presId="urn:microsoft.com/office/officeart/2016/7/layout/LinearArrowProcessNumbered#1"/>
    <dgm:cxn modelId="{0B08CA33-0112-4E80-815F-676C7F1F765C}" type="presParOf" srcId="{EDD69A4D-AA34-44C7-988A-938B7639B8DC}" destId="{0FBBC05E-41BF-49FD-A552-A4562F88F76F}" srcOrd="0" destOrd="0" presId="urn:microsoft.com/office/officeart/2016/7/layout/LinearArrowProcessNumbered#1"/>
    <dgm:cxn modelId="{55FD2FA1-8DAA-497E-B36E-7C4FCEDD0D63}" type="presParOf" srcId="{EDD69A4D-AA34-44C7-988A-938B7639B8DC}" destId="{004B1A9C-686F-477A-8684-534A42DFB93A}" srcOrd="1" destOrd="0" presId="urn:microsoft.com/office/officeart/2016/7/layout/LinearArrowProcessNumbered#1"/>
    <dgm:cxn modelId="{F451090D-4C52-4C8C-AE8C-204193672A41}" type="presParOf" srcId="{004B1A9C-686F-477A-8684-534A42DFB93A}" destId="{B9340F4B-823D-4C77-BD3B-584D31696915}" srcOrd="0" destOrd="0" presId="urn:microsoft.com/office/officeart/2016/7/layout/LinearArrowProcessNumbered#1"/>
    <dgm:cxn modelId="{25038AE7-DB77-4659-8B28-C09A1F16B77F}" type="presParOf" srcId="{004B1A9C-686F-477A-8684-534A42DFB93A}" destId="{F787ACE7-24FA-49A6-A963-9C77698CDCE1}" srcOrd="1" destOrd="0" presId="urn:microsoft.com/office/officeart/2016/7/layout/LinearArrowProcessNumbered#1"/>
    <dgm:cxn modelId="{69CFDF8E-D3E2-411B-9D68-4D0378C663C1}" type="presParOf" srcId="{004B1A9C-686F-477A-8684-534A42DFB93A}" destId="{90DDF8A8-4568-40F3-AA60-9361A917BFBB}" srcOrd="2" destOrd="0" presId="urn:microsoft.com/office/officeart/2016/7/layout/LinearArrowProcessNumbered#1"/>
    <dgm:cxn modelId="{71E4A810-DA61-4730-87E5-05B5EC3714A8}" type="presParOf" srcId="{004B1A9C-686F-477A-8684-534A42DFB93A}" destId="{2C16B333-C37F-4EDC-A6C2-7580425D90EA}" srcOrd="3" destOrd="0" presId="urn:microsoft.com/office/officeart/2016/7/layout/LinearArrowProcessNumbered#1"/>
    <dgm:cxn modelId="{926B7CF5-D0F2-411E-9ED3-A2E5F5C51241}" type="presParOf" srcId="{EDD69A4D-AA34-44C7-988A-938B7639B8DC}" destId="{D40380C5-889D-4276-B114-7A8A1E9B1B9C}" srcOrd="2" destOrd="0" presId="urn:microsoft.com/office/officeart/2016/7/layout/LinearArrowProcessNumbered#1"/>
    <dgm:cxn modelId="{F21CA32B-4632-4171-AEC0-2DE9EDBB2560}" type="presParOf" srcId="{51F523F3-D254-4EB8-B326-66EADDEAACBF}" destId="{840019C2-0F11-4051-9296-F4DA2CC1FCC7}" srcOrd="3" destOrd="0" presId="urn:microsoft.com/office/officeart/2016/7/layout/LinearArrowProcessNumbered#1"/>
    <dgm:cxn modelId="{A5B0C055-965D-4742-B7DB-28D81373AD36}" type="presParOf" srcId="{51F523F3-D254-4EB8-B326-66EADDEAACBF}" destId="{EC8D6029-8AB6-4FC9-8975-A53B8977236A}" srcOrd="4" destOrd="0" presId="urn:microsoft.com/office/officeart/2016/7/layout/LinearArrowProcessNumbered#1"/>
    <dgm:cxn modelId="{CA0FD263-A811-4BF7-90FE-21E305F8ACB2}" type="presParOf" srcId="{EC8D6029-8AB6-4FC9-8975-A53B8977236A}" destId="{ECCAD261-3F3D-402B-BD0A-F5131F4B0CC5}" srcOrd="0" destOrd="0" presId="urn:microsoft.com/office/officeart/2016/7/layout/LinearArrowProcessNumbered#1"/>
    <dgm:cxn modelId="{C23436A0-1469-4F3B-9BAD-688DC22072D0}" type="presParOf" srcId="{EC8D6029-8AB6-4FC9-8975-A53B8977236A}" destId="{649EA3A1-B5FF-4E6F-919C-A31E5B5DE389}" srcOrd="1" destOrd="0" presId="urn:microsoft.com/office/officeart/2016/7/layout/LinearArrowProcessNumbered#1"/>
    <dgm:cxn modelId="{E4B83233-39D6-47DC-88F2-A3DE1C856D98}" type="presParOf" srcId="{649EA3A1-B5FF-4E6F-919C-A31E5B5DE389}" destId="{5833ADC3-2F28-4B1F-BFA9-D887430BB040}" srcOrd="0" destOrd="0" presId="urn:microsoft.com/office/officeart/2016/7/layout/LinearArrowProcessNumbered#1"/>
    <dgm:cxn modelId="{84353176-89C5-4219-BA19-B76B8EDAE454}" type="presParOf" srcId="{649EA3A1-B5FF-4E6F-919C-A31E5B5DE389}" destId="{5026786C-14F8-4D8B-BE60-56937AD8AB82}" srcOrd="1" destOrd="0" presId="urn:microsoft.com/office/officeart/2016/7/layout/LinearArrowProcessNumbered#1"/>
    <dgm:cxn modelId="{A78AADE5-F46F-4353-BA70-4D972D521D9E}" type="presParOf" srcId="{649EA3A1-B5FF-4E6F-919C-A31E5B5DE389}" destId="{E62076FA-BB80-465D-BD2D-ECB74B2DE058}" srcOrd="2" destOrd="0" presId="urn:microsoft.com/office/officeart/2016/7/layout/LinearArrowProcessNumbered#1"/>
    <dgm:cxn modelId="{59478005-3E6A-4FC8-82CB-9FDB6B446217}" type="presParOf" srcId="{649EA3A1-B5FF-4E6F-919C-A31E5B5DE389}" destId="{21645800-0727-4859-ABFB-43A6DE6E02C1}" srcOrd="3" destOrd="0" presId="urn:microsoft.com/office/officeart/2016/7/layout/LinearArrowProcessNumbered#1"/>
    <dgm:cxn modelId="{5E2BDF25-2731-4F19-BA99-8A01D2B4E611}" type="presParOf" srcId="{EC8D6029-8AB6-4FC9-8975-A53B8977236A}" destId="{E4688578-3296-4E0C-81F6-0573A9C3E56E}" srcOrd="2" destOrd="0" presId="urn:microsoft.com/office/officeart/2016/7/layout/LinearArrowProcessNumbered#1"/>
    <dgm:cxn modelId="{5FFF6869-D63A-43FA-A050-6B124AB2539E}" type="presParOf" srcId="{51F523F3-D254-4EB8-B326-66EADDEAACBF}" destId="{FEE19D3C-4515-437C-BE42-F1D745858C47}" srcOrd="5" destOrd="0" presId="urn:microsoft.com/office/officeart/2016/7/layout/LinearArrowProcessNumbered#1"/>
    <dgm:cxn modelId="{602F97E3-C2E8-4EE6-9FDF-F04EC0B5C295}" type="presParOf" srcId="{51F523F3-D254-4EB8-B326-66EADDEAACBF}" destId="{7D129E42-F911-4C6B-8728-1BCA2941975F}" srcOrd="6" destOrd="0" presId="urn:microsoft.com/office/officeart/2016/7/layout/LinearArrowProcessNumbered#1"/>
    <dgm:cxn modelId="{F19262D6-6A66-471F-B555-3B97ACF3780B}" type="presParOf" srcId="{7D129E42-F911-4C6B-8728-1BCA2941975F}" destId="{91348D7C-1B4A-4D2B-85F4-E76FA17D30DB}" srcOrd="0" destOrd="0" presId="urn:microsoft.com/office/officeart/2016/7/layout/LinearArrowProcessNumbered#1"/>
    <dgm:cxn modelId="{F45356A3-7E66-45FD-94B8-B158E96FC610}" type="presParOf" srcId="{7D129E42-F911-4C6B-8728-1BCA2941975F}" destId="{5968D6D5-A341-4CB0-9F83-845D1F525EB2}" srcOrd="1" destOrd="0" presId="urn:microsoft.com/office/officeart/2016/7/layout/LinearArrowProcessNumbered#1"/>
    <dgm:cxn modelId="{8E32B318-9C24-4DCA-87E4-B3B1A099ADEE}" type="presParOf" srcId="{5968D6D5-A341-4CB0-9F83-845D1F525EB2}" destId="{8C138C88-E221-4676-8C6A-8CBAA11432B6}" srcOrd="0" destOrd="0" presId="urn:microsoft.com/office/officeart/2016/7/layout/LinearArrowProcessNumbered#1"/>
    <dgm:cxn modelId="{E9C1229D-7BE4-4D47-BEC6-F13B98975377}" type="presParOf" srcId="{5968D6D5-A341-4CB0-9F83-845D1F525EB2}" destId="{1C34FDE2-0DCE-4456-AA38-6789C045344D}" srcOrd="1" destOrd="0" presId="urn:microsoft.com/office/officeart/2016/7/layout/LinearArrowProcessNumbered#1"/>
    <dgm:cxn modelId="{A766445C-E2A1-42CD-99C7-591F30F2EAA7}" type="presParOf" srcId="{5968D6D5-A341-4CB0-9F83-845D1F525EB2}" destId="{55E96BE5-86F8-41A1-9C7D-2FA6F23177C7}" srcOrd="2" destOrd="0" presId="urn:microsoft.com/office/officeart/2016/7/layout/LinearArrowProcessNumbered#1"/>
    <dgm:cxn modelId="{B352E602-DA55-4D90-BAAB-3EE6ADC07892}" type="presParOf" srcId="{5968D6D5-A341-4CB0-9F83-845D1F525EB2}" destId="{63498F2E-11F5-457A-88C4-006D6C5F69B0}" srcOrd="3" destOrd="0" presId="urn:microsoft.com/office/officeart/2016/7/layout/LinearArrowProcessNumbered#1"/>
    <dgm:cxn modelId="{5547E9C0-4013-4395-8262-88A53558A21A}" type="presParOf" srcId="{7D129E42-F911-4C6B-8728-1BCA2941975F}" destId="{A1AF4F24-B5C8-4C47-826D-7B76F1B64EDE}" srcOrd="2" destOrd="0" presId="urn:microsoft.com/office/officeart/2016/7/layout/LinearArrowProcessNumbered#1"/>
    <dgm:cxn modelId="{32A5917A-C930-4525-9B7A-E2D644F27DB3}" type="presParOf" srcId="{51F523F3-D254-4EB8-B326-66EADDEAACBF}" destId="{6C22FDB0-69D9-42D6-A674-A0617DEF8FB8}" srcOrd="7" destOrd="0" presId="urn:microsoft.com/office/officeart/2016/7/layout/LinearArrowProcessNumbered#1"/>
    <dgm:cxn modelId="{3378558C-4F8E-4BAC-BC5E-FF902638F7A7}" type="presParOf" srcId="{51F523F3-D254-4EB8-B326-66EADDEAACBF}" destId="{8F900009-F2D3-4643-ADAE-59C7440A3F42}" srcOrd="8" destOrd="0" presId="urn:microsoft.com/office/officeart/2016/7/layout/LinearArrowProcessNumbered#1"/>
    <dgm:cxn modelId="{0F1D17DE-4453-4B2C-96F6-F22ADC5D029C}" type="presParOf" srcId="{8F900009-F2D3-4643-ADAE-59C7440A3F42}" destId="{185F2B73-C782-4EC3-801A-2A5578F5F4A9}" srcOrd="0" destOrd="0" presId="urn:microsoft.com/office/officeart/2016/7/layout/LinearArrowProcessNumbered#1"/>
    <dgm:cxn modelId="{6FD96C3D-575C-451B-9B31-8F29A5512C2B}" type="presParOf" srcId="{8F900009-F2D3-4643-ADAE-59C7440A3F42}" destId="{5948AC84-4591-46E9-A105-23BF41B08D36}" srcOrd="1" destOrd="0" presId="urn:microsoft.com/office/officeart/2016/7/layout/LinearArrowProcessNumbered#1"/>
    <dgm:cxn modelId="{64A82C8D-7C1E-452B-BC5B-4B3354C86511}" type="presParOf" srcId="{5948AC84-4591-46E9-A105-23BF41B08D36}" destId="{65156511-3556-4DCF-AA81-0F3D4F19B32F}" srcOrd="0" destOrd="0" presId="urn:microsoft.com/office/officeart/2016/7/layout/LinearArrowProcessNumbered#1"/>
    <dgm:cxn modelId="{E5EB9D21-1160-41F1-90EB-67D13324AD7B}" type="presParOf" srcId="{5948AC84-4591-46E9-A105-23BF41B08D36}" destId="{B66DEE92-44B9-4700-8788-1AA01F2DF986}" srcOrd="1" destOrd="0" presId="urn:microsoft.com/office/officeart/2016/7/layout/LinearArrowProcessNumbered#1"/>
    <dgm:cxn modelId="{CEC7D157-5FBB-4537-8C81-E32D7A48E01A}" type="presParOf" srcId="{5948AC84-4591-46E9-A105-23BF41B08D36}" destId="{8AFA3938-4E7C-4D71-A1A3-DC5BA66A1581}" srcOrd="2" destOrd="0" presId="urn:microsoft.com/office/officeart/2016/7/layout/LinearArrowProcessNumbered#1"/>
    <dgm:cxn modelId="{9547FFA9-CCA3-4430-BFE8-18CCC0AD72CB}" type="presParOf" srcId="{5948AC84-4591-46E9-A105-23BF41B08D36}" destId="{73E741AA-4A44-4AF9-B0F7-8948DB446C50}" srcOrd="3" destOrd="0" presId="urn:microsoft.com/office/officeart/2016/7/layout/LinearArrowProcessNumbered#1"/>
    <dgm:cxn modelId="{04675C17-7CC2-4382-B193-D86BE7F5CC1D}" type="presParOf" srcId="{8F900009-F2D3-4643-ADAE-59C7440A3F42}" destId="{952F0F16-F12B-449D-B2F9-5E80CF49C6F4}" srcOrd="2" destOrd="0" presId="urn:microsoft.com/office/officeart/2016/7/layout/LinearArrowProcessNumbere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FEEC25-95E7-45C6-BB7B-FD1817EEAA28}">
      <dsp:nvSpPr>
        <dsp:cNvPr id="0" name=""/>
        <dsp:cNvSpPr/>
      </dsp:nvSpPr>
      <dsp:spPr>
        <a:xfrm>
          <a:off x="842146" y="226421"/>
          <a:ext cx="3052875" cy="3052875"/>
        </a:xfrm>
        <a:prstGeom prst="pie">
          <a:avLst>
            <a:gd name="adj1" fmla="val 162000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de-DE" sz="1700" kern="1200" dirty="0"/>
            <a:t>5 häufigste Sprache weltweit</a:t>
          </a:r>
        </a:p>
      </dsp:txBody>
      <dsp:txXfrm>
        <a:off x="2403474" y="791203"/>
        <a:ext cx="1126656" cy="908593"/>
      </dsp:txXfrm>
    </dsp:sp>
    <dsp:sp modelId="{82D72E89-AB9D-4194-8CB9-C52CE11715A6}">
      <dsp:nvSpPr>
        <dsp:cNvPr id="0" name=""/>
        <dsp:cNvSpPr/>
      </dsp:nvSpPr>
      <dsp:spPr>
        <a:xfrm>
          <a:off x="713490" y="355078"/>
          <a:ext cx="3052875" cy="3052875"/>
        </a:xfrm>
        <a:prstGeom prst="pie">
          <a:avLst>
            <a:gd name="adj1" fmla="val 0"/>
            <a:gd name="adj2" fmla="val 54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de-DE" sz="1700" kern="1200" dirty="0"/>
            <a:t>Ca. 280 </a:t>
          </a:r>
          <a:r>
            <a:rPr lang="de-DE" sz="1700" kern="1200" dirty="0" err="1"/>
            <a:t>Mio</a:t>
          </a:r>
          <a:r>
            <a:rPr lang="de-DE" sz="1700" kern="1200" dirty="0"/>
            <a:t> Menschen sprechen weltweit Französisch</a:t>
          </a:r>
        </a:p>
      </dsp:txBody>
      <dsp:txXfrm>
        <a:off x="2294443" y="1936031"/>
        <a:ext cx="1126656" cy="908593"/>
      </dsp:txXfrm>
    </dsp:sp>
    <dsp:sp modelId="{0360ABC5-6558-4B4F-83FB-0E2F34CDFA1E}">
      <dsp:nvSpPr>
        <dsp:cNvPr id="0" name=""/>
        <dsp:cNvSpPr/>
      </dsp:nvSpPr>
      <dsp:spPr>
        <a:xfrm>
          <a:off x="713490" y="355078"/>
          <a:ext cx="3052875" cy="3052875"/>
        </a:xfrm>
        <a:prstGeom prst="pie">
          <a:avLst>
            <a:gd name="adj1" fmla="val 5400000"/>
            <a:gd name="adj2" fmla="val 10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de-DE" sz="1700" kern="1200" dirty="0"/>
            <a:t>Ca. 120 </a:t>
          </a:r>
          <a:r>
            <a:rPr lang="de-DE" sz="1700" kern="1200" dirty="0" err="1"/>
            <a:t>Mio</a:t>
          </a:r>
          <a:r>
            <a:rPr lang="de-DE" sz="1700" kern="1200" dirty="0"/>
            <a:t> Menschen lernen weltweit Französisch</a:t>
          </a:r>
        </a:p>
      </dsp:txBody>
      <dsp:txXfrm>
        <a:off x="1058755" y="1936031"/>
        <a:ext cx="1126656" cy="908593"/>
      </dsp:txXfrm>
    </dsp:sp>
    <dsp:sp modelId="{21C94326-5B22-4E8B-A51C-DBA02AB38496}">
      <dsp:nvSpPr>
        <dsp:cNvPr id="0" name=""/>
        <dsp:cNvSpPr/>
      </dsp:nvSpPr>
      <dsp:spPr>
        <a:xfrm>
          <a:off x="713490" y="355078"/>
          <a:ext cx="3052875" cy="3052875"/>
        </a:xfrm>
        <a:prstGeom prst="pie">
          <a:avLst>
            <a:gd name="adj1" fmla="val 108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de-DE" sz="1700" kern="1200" dirty="0"/>
            <a:t>In 29 Staaten ist Französisch Amtssprache</a:t>
          </a:r>
        </a:p>
      </dsp:txBody>
      <dsp:txXfrm>
        <a:off x="1058755" y="918406"/>
        <a:ext cx="1126656" cy="9085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960F3-02CF-4D3E-ABBF-E8BBD5EAEF87}">
      <dsp:nvSpPr>
        <dsp:cNvPr id="0" name=""/>
        <dsp:cNvSpPr/>
      </dsp:nvSpPr>
      <dsp:spPr>
        <a:xfrm>
          <a:off x="1052586" y="421789"/>
          <a:ext cx="841042" cy="7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70C5A04-0A9A-4053-A7CB-6C64AB7639AA}">
      <dsp:nvSpPr>
        <dsp:cNvPr id="0" name=""/>
        <dsp:cNvSpPr/>
      </dsp:nvSpPr>
      <dsp:spPr>
        <a:xfrm>
          <a:off x="1944092" y="351177"/>
          <a:ext cx="96719" cy="181665"/>
        </a:xfrm>
        <a:prstGeom prst="chevron">
          <a:avLst>
            <a:gd name="adj" fmla="val 9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574CE2D-D454-4E5E-8135-39534DC5E3C1}">
      <dsp:nvSpPr>
        <dsp:cNvPr id="0" name=""/>
        <dsp:cNvSpPr/>
      </dsp:nvSpPr>
      <dsp:spPr>
        <a:xfrm>
          <a:off x="525631" y="0"/>
          <a:ext cx="843651" cy="84365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32738" tIns="32738" rIns="32738" bIns="32738" numCol="1" spcCol="1270" rtlCol="0" anchor="ctr" anchorCtr="0">
          <a:noAutofit/>
        </a:bodyPr>
        <a:lstStyle/>
        <a:p>
          <a:pPr marL="0" lvl="0" indent="0" algn="ctr" defTabSz="1689100" rtl="0">
            <a:lnSpc>
              <a:spcPct val="90000"/>
            </a:lnSpc>
            <a:spcBef>
              <a:spcPct val="0"/>
            </a:spcBef>
            <a:spcAft>
              <a:spcPct val="35000"/>
            </a:spcAft>
            <a:buNone/>
          </a:pPr>
          <a:r>
            <a:rPr lang="de-DE" sz="3800" kern="1200" noProof="0"/>
            <a:t>1</a:t>
          </a:r>
          <a:endParaRPr lang="de-DE" sz="3800" kern="1200" noProof="0" dirty="0"/>
        </a:p>
      </dsp:txBody>
      <dsp:txXfrm>
        <a:off x="649181" y="123550"/>
        <a:ext cx="596551" cy="596551"/>
      </dsp:txXfrm>
    </dsp:sp>
    <dsp:sp modelId="{21E80C07-72FE-4209-B7A0-F70FC1339B09}">
      <dsp:nvSpPr>
        <dsp:cNvPr id="0" name=""/>
        <dsp:cNvSpPr/>
      </dsp:nvSpPr>
      <dsp:spPr>
        <a:xfrm>
          <a:off x="1283" y="1009251"/>
          <a:ext cx="1892345" cy="2867423"/>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9270" tIns="165100" rIns="149270" bIns="165100" numCol="1" spcCol="1270" rtlCol="0" anchor="t" anchorCtr="0">
          <a:noAutofit/>
        </a:bodyPr>
        <a:lstStyle/>
        <a:p>
          <a:pPr marL="0" lvl="0" indent="0" algn="l" defTabSz="889000" rtl="0">
            <a:lnSpc>
              <a:spcPct val="90000"/>
            </a:lnSpc>
            <a:spcBef>
              <a:spcPct val="0"/>
            </a:spcBef>
            <a:spcAft>
              <a:spcPct val="35000"/>
            </a:spcAft>
            <a:buNone/>
          </a:pPr>
          <a:r>
            <a:rPr lang="de-DE" sz="2000" b="0" i="0" u="none" kern="1200" noProof="0" dirty="0"/>
            <a:t>Ziel: </a:t>
          </a:r>
        </a:p>
        <a:p>
          <a:pPr marL="0" lvl="0" indent="0" algn="l" defTabSz="889000" rtl="0">
            <a:lnSpc>
              <a:spcPct val="90000"/>
            </a:lnSpc>
            <a:spcBef>
              <a:spcPct val="0"/>
            </a:spcBef>
            <a:spcAft>
              <a:spcPct val="35000"/>
            </a:spcAft>
            <a:buNone/>
          </a:pPr>
          <a:r>
            <a:rPr lang="de-DE" sz="2000" b="0" i="0" u="none" kern="1200" noProof="0" dirty="0"/>
            <a:t>Sprechen</a:t>
          </a:r>
          <a:endParaRPr lang="de-DE" sz="2000" kern="1200" noProof="0" dirty="0"/>
        </a:p>
      </dsp:txBody>
      <dsp:txXfrm>
        <a:off x="1283" y="1387720"/>
        <a:ext cx="1892345" cy="2488954"/>
      </dsp:txXfrm>
    </dsp:sp>
    <dsp:sp modelId="{B9340F4B-823D-4C77-BD3B-584D31696915}">
      <dsp:nvSpPr>
        <dsp:cNvPr id="0" name=""/>
        <dsp:cNvSpPr/>
      </dsp:nvSpPr>
      <dsp:spPr>
        <a:xfrm>
          <a:off x="2103890" y="421789"/>
          <a:ext cx="1892345" cy="7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787ACE7-24FA-49A6-A963-9C77698CDCE1}">
      <dsp:nvSpPr>
        <dsp:cNvPr id="0" name=""/>
        <dsp:cNvSpPr/>
      </dsp:nvSpPr>
      <dsp:spPr>
        <a:xfrm>
          <a:off x="4046698" y="351177"/>
          <a:ext cx="96719" cy="181665"/>
        </a:xfrm>
        <a:prstGeom prst="chevron">
          <a:avLst>
            <a:gd name="adj" fmla="val 9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0DDF8A8-4568-40F3-AA60-9361A917BFBB}">
      <dsp:nvSpPr>
        <dsp:cNvPr id="0" name=""/>
        <dsp:cNvSpPr/>
      </dsp:nvSpPr>
      <dsp:spPr>
        <a:xfrm>
          <a:off x="2628237" y="0"/>
          <a:ext cx="843651" cy="84365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32738" tIns="32738" rIns="32738" bIns="32738" numCol="1" spcCol="1270" rtlCol="0" anchor="ctr" anchorCtr="0">
          <a:noAutofit/>
        </a:bodyPr>
        <a:lstStyle/>
        <a:p>
          <a:pPr marL="0" lvl="0" indent="0" algn="ctr" defTabSz="1689100" rtl="0">
            <a:lnSpc>
              <a:spcPct val="90000"/>
            </a:lnSpc>
            <a:spcBef>
              <a:spcPct val="0"/>
            </a:spcBef>
            <a:spcAft>
              <a:spcPct val="35000"/>
            </a:spcAft>
            <a:buNone/>
          </a:pPr>
          <a:r>
            <a:rPr lang="de-DE" sz="3800" kern="1200" noProof="0"/>
            <a:t>2</a:t>
          </a:r>
          <a:endParaRPr lang="de-DE" sz="3800" kern="1200" noProof="0" dirty="0"/>
        </a:p>
      </dsp:txBody>
      <dsp:txXfrm>
        <a:off x="2751787" y="123550"/>
        <a:ext cx="596551" cy="596551"/>
      </dsp:txXfrm>
    </dsp:sp>
    <dsp:sp modelId="{D40380C5-889D-4276-B114-7A8A1E9B1B9C}">
      <dsp:nvSpPr>
        <dsp:cNvPr id="0" name=""/>
        <dsp:cNvSpPr/>
      </dsp:nvSpPr>
      <dsp:spPr>
        <a:xfrm>
          <a:off x="2103890" y="1009251"/>
          <a:ext cx="1892345" cy="2867423"/>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9270" tIns="165100" rIns="149270" bIns="165100" numCol="1" spcCol="1270" rtlCol="0" anchor="t" anchorCtr="0">
          <a:noAutofit/>
        </a:bodyPr>
        <a:lstStyle/>
        <a:p>
          <a:pPr marL="0" lvl="0" indent="0" algn="l" defTabSz="889000" rtl="0">
            <a:lnSpc>
              <a:spcPct val="90000"/>
            </a:lnSpc>
            <a:spcBef>
              <a:spcPct val="0"/>
            </a:spcBef>
            <a:spcAft>
              <a:spcPct val="35000"/>
            </a:spcAft>
            <a:buNone/>
          </a:pPr>
          <a:r>
            <a:rPr lang="de-DE" sz="2000" b="0" i="0" u="none" kern="1200" noProof="0" dirty="0"/>
            <a:t>Zielgruppe:</a:t>
          </a:r>
        </a:p>
        <a:p>
          <a:pPr marL="0" lvl="0" indent="0" algn="l" defTabSz="889000" rtl="0">
            <a:lnSpc>
              <a:spcPct val="90000"/>
            </a:lnSpc>
            <a:spcBef>
              <a:spcPct val="0"/>
            </a:spcBef>
            <a:spcAft>
              <a:spcPct val="35000"/>
            </a:spcAft>
            <a:buNone/>
          </a:pPr>
          <a:r>
            <a:rPr lang="de-DE" sz="2000" b="0" i="0" u="none" kern="1200" noProof="0" dirty="0"/>
            <a:t>Lerner von heute</a:t>
          </a:r>
        </a:p>
      </dsp:txBody>
      <dsp:txXfrm>
        <a:off x="2103890" y="1387720"/>
        <a:ext cx="1892345" cy="2488954"/>
      </dsp:txXfrm>
    </dsp:sp>
    <dsp:sp modelId="{5833ADC3-2F28-4B1F-BFA9-D887430BB040}">
      <dsp:nvSpPr>
        <dsp:cNvPr id="0" name=""/>
        <dsp:cNvSpPr/>
      </dsp:nvSpPr>
      <dsp:spPr>
        <a:xfrm>
          <a:off x="4206496" y="421789"/>
          <a:ext cx="1892345" cy="7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026786C-14F8-4D8B-BE60-56937AD8AB82}">
      <dsp:nvSpPr>
        <dsp:cNvPr id="0" name=""/>
        <dsp:cNvSpPr/>
      </dsp:nvSpPr>
      <dsp:spPr>
        <a:xfrm>
          <a:off x="6149305" y="351177"/>
          <a:ext cx="96719" cy="181665"/>
        </a:xfrm>
        <a:prstGeom prst="chevron">
          <a:avLst>
            <a:gd name="adj" fmla="val 9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62076FA-BB80-465D-BD2D-ECB74B2DE058}">
      <dsp:nvSpPr>
        <dsp:cNvPr id="0" name=""/>
        <dsp:cNvSpPr/>
      </dsp:nvSpPr>
      <dsp:spPr>
        <a:xfrm>
          <a:off x="4730844" y="0"/>
          <a:ext cx="843651" cy="84365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32738" tIns="32738" rIns="32738" bIns="32738" numCol="1" spcCol="1270" rtlCol="0" anchor="ctr" anchorCtr="0">
          <a:noAutofit/>
        </a:bodyPr>
        <a:lstStyle/>
        <a:p>
          <a:pPr marL="0" lvl="0" indent="0" algn="ctr" defTabSz="1689100" rtl="0">
            <a:lnSpc>
              <a:spcPct val="90000"/>
            </a:lnSpc>
            <a:spcBef>
              <a:spcPct val="0"/>
            </a:spcBef>
            <a:spcAft>
              <a:spcPct val="35000"/>
            </a:spcAft>
            <a:buNone/>
          </a:pPr>
          <a:r>
            <a:rPr lang="de-DE" sz="3800" kern="1200" noProof="0"/>
            <a:t>3</a:t>
          </a:r>
          <a:endParaRPr lang="de-DE" sz="3800" kern="1200" noProof="0" dirty="0"/>
        </a:p>
      </dsp:txBody>
      <dsp:txXfrm>
        <a:off x="4854394" y="123550"/>
        <a:ext cx="596551" cy="596551"/>
      </dsp:txXfrm>
    </dsp:sp>
    <dsp:sp modelId="{E4688578-3296-4E0C-81F6-0573A9C3E56E}">
      <dsp:nvSpPr>
        <dsp:cNvPr id="0" name=""/>
        <dsp:cNvSpPr/>
      </dsp:nvSpPr>
      <dsp:spPr>
        <a:xfrm>
          <a:off x="4206496" y="1009251"/>
          <a:ext cx="1892345" cy="2867423"/>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9270" tIns="165100" rIns="149270" bIns="165100" numCol="1" spcCol="1270" rtlCol="0" anchor="t" anchorCtr="0">
          <a:noAutofit/>
        </a:bodyPr>
        <a:lstStyle/>
        <a:p>
          <a:pPr marL="0" lvl="0" indent="0" algn="l" defTabSz="889000" rtl="0">
            <a:lnSpc>
              <a:spcPct val="90000"/>
            </a:lnSpc>
            <a:spcBef>
              <a:spcPct val="0"/>
            </a:spcBef>
            <a:spcAft>
              <a:spcPct val="35000"/>
            </a:spcAft>
            <a:buNone/>
          </a:pPr>
          <a:r>
            <a:rPr lang="de-DE" sz="2000" b="0" i="0" u="none" kern="1200" noProof="0" dirty="0"/>
            <a:t>Interessante Themen</a:t>
          </a:r>
          <a:endParaRPr lang="de-DE" sz="2000" kern="1200" noProof="0" dirty="0"/>
        </a:p>
      </dsp:txBody>
      <dsp:txXfrm>
        <a:off x="4206496" y="1387720"/>
        <a:ext cx="1892345" cy="2488954"/>
      </dsp:txXfrm>
    </dsp:sp>
    <dsp:sp modelId="{8C138C88-E221-4676-8C6A-8CBAA11432B6}">
      <dsp:nvSpPr>
        <dsp:cNvPr id="0" name=""/>
        <dsp:cNvSpPr/>
      </dsp:nvSpPr>
      <dsp:spPr>
        <a:xfrm>
          <a:off x="6309103" y="421789"/>
          <a:ext cx="1892345" cy="7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C34FDE2-0DCE-4456-AA38-6789C045344D}">
      <dsp:nvSpPr>
        <dsp:cNvPr id="0" name=""/>
        <dsp:cNvSpPr/>
      </dsp:nvSpPr>
      <dsp:spPr>
        <a:xfrm>
          <a:off x="8251911" y="351177"/>
          <a:ext cx="96719" cy="181665"/>
        </a:xfrm>
        <a:prstGeom prst="chevron">
          <a:avLst>
            <a:gd name="adj" fmla="val 9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5E96BE5-86F8-41A1-9C7D-2FA6F23177C7}">
      <dsp:nvSpPr>
        <dsp:cNvPr id="0" name=""/>
        <dsp:cNvSpPr/>
      </dsp:nvSpPr>
      <dsp:spPr>
        <a:xfrm>
          <a:off x="6833450" y="0"/>
          <a:ext cx="843651" cy="84365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32738" tIns="32738" rIns="32738" bIns="32738" numCol="1" spcCol="1270" rtlCol="0" anchor="ctr" anchorCtr="0">
          <a:noAutofit/>
        </a:bodyPr>
        <a:lstStyle/>
        <a:p>
          <a:pPr marL="0" lvl="0" indent="0" algn="ctr" defTabSz="1689100" rtl="0">
            <a:lnSpc>
              <a:spcPct val="90000"/>
            </a:lnSpc>
            <a:spcBef>
              <a:spcPct val="0"/>
            </a:spcBef>
            <a:spcAft>
              <a:spcPct val="35000"/>
            </a:spcAft>
            <a:buNone/>
          </a:pPr>
          <a:r>
            <a:rPr lang="de-DE" sz="3800" kern="1200" noProof="0"/>
            <a:t>4</a:t>
          </a:r>
          <a:endParaRPr lang="de-DE" sz="3800" kern="1200" noProof="0" dirty="0"/>
        </a:p>
      </dsp:txBody>
      <dsp:txXfrm>
        <a:off x="6957000" y="123550"/>
        <a:ext cx="596551" cy="596551"/>
      </dsp:txXfrm>
    </dsp:sp>
    <dsp:sp modelId="{A1AF4F24-B5C8-4C47-826D-7B76F1B64EDE}">
      <dsp:nvSpPr>
        <dsp:cNvPr id="0" name=""/>
        <dsp:cNvSpPr/>
      </dsp:nvSpPr>
      <dsp:spPr>
        <a:xfrm>
          <a:off x="6309103" y="1009251"/>
          <a:ext cx="1892345" cy="2867423"/>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9270" tIns="165100" rIns="149270" bIns="165100" numCol="1" spcCol="1270" rtlCol="0" anchor="t" anchorCtr="0">
          <a:noAutofit/>
        </a:bodyPr>
        <a:lstStyle/>
        <a:p>
          <a:pPr marL="0" lvl="0" indent="0" algn="l" defTabSz="889000" rtl="0">
            <a:lnSpc>
              <a:spcPct val="90000"/>
            </a:lnSpc>
            <a:spcBef>
              <a:spcPct val="0"/>
            </a:spcBef>
            <a:spcAft>
              <a:spcPct val="35000"/>
            </a:spcAft>
            <a:buNone/>
          </a:pPr>
          <a:r>
            <a:rPr lang="de-DE" sz="2000" b="1" kern="1200" noProof="0" dirty="0"/>
            <a:t>Aufgabenformate:</a:t>
          </a:r>
        </a:p>
        <a:p>
          <a:pPr marL="0" lvl="0" indent="0" algn="l" defTabSz="889000" rtl="0">
            <a:lnSpc>
              <a:spcPct val="90000"/>
            </a:lnSpc>
            <a:spcBef>
              <a:spcPct val="0"/>
            </a:spcBef>
            <a:spcAft>
              <a:spcPct val="35000"/>
            </a:spcAft>
            <a:buNone/>
          </a:pPr>
          <a:r>
            <a:rPr lang="de-DE" sz="1900" kern="1200" noProof="0" dirty="0"/>
            <a:t>Hör(</a:t>
          </a:r>
          <a:r>
            <a:rPr lang="de-DE" sz="1900" kern="1200" noProof="0" dirty="0" err="1"/>
            <a:t>seh</a:t>
          </a:r>
          <a:r>
            <a:rPr lang="de-DE" sz="1900" kern="1200" noProof="0" dirty="0"/>
            <a:t>)verstehen</a:t>
          </a:r>
        </a:p>
        <a:p>
          <a:pPr marL="0" lvl="0" indent="0" algn="l" defTabSz="889000" rtl="0">
            <a:lnSpc>
              <a:spcPct val="90000"/>
            </a:lnSpc>
            <a:spcBef>
              <a:spcPct val="0"/>
            </a:spcBef>
            <a:spcAft>
              <a:spcPct val="35000"/>
            </a:spcAft>
            <a:buNone/>
          </a:pPr>
          <a:r>
            <a:rPr lang="de-DE" sz="1900" kern="1200" noProof="0" dirty="0"/>
            <a:t>Leseverstehen</a:t>
          </a:r>
        </a:p>
        <a:p>
          <a:pPr marL="0" lvl="0" indent="0" algn="l" defTabSz="889000" rtl="0">
            <a:lnSpc>
              <a:spcPct val="90000"/>
            </a:lnSpc>
            <a:spcBef>
              <a:spcPct val="0"/>
            </a:spcBef>
            <a:spcAft>
              <a:spcPct val="35000"/>
            </a:spcAft>
            <a:buNone/>
          </a:pPr>
          <a:r>
            <a:rPr lang="de-DE" sz="1900" kern="1200" noProof="0" dirty="0"/>
            <a:t>Grammatik</a:t>
          </a:r>
        </a:p>
        <a:p>
          <a:pPr marL="0" lvl="0" indent="0" algn="l" defTabSz="889000" rtl="0">
            <a:lnSpc>
              <a:spcPct val="90000"/>
            </a:lnSpc>
            <a:spcBef>
              <a:spcPct val="0"/>
            </a:spcBef>
            <a:spcAft>
              <a:spcPct val="35000"/>
            </a:spcAft>
            <a:buNone/>
          </a:pPr>
          <a:r>
            <a:rPr lang="de-DE" sz="1900" kern="1200" noProof="0" dirty="0"/>
            <a:t>Textproduktion</a:t>
          </a:r>
        </a:p>
        <a:p>
          <a:pPr marL="0" lvl="0" indent="0" algn="l" defTabSz="889000" rtl="0">
            <a:lnSpc>
              <a:spcPct val="90000"/>
            </a:lnSpc>
            <a:spcBef>
              <a:spcPct val="0"/>
            </a:spcBef>
            <a:spcAft>
              <a:spcPct val="35000"/>
            </a:spcAft>
            <a:buNone/>
          </a:pPr>
          <a:r>
            <a:rPr lang="de-DE" sz="1900" kern="1200" noProof="0" dirty="0"/>
            <a:t>Sprachmittlung/ Dolmetschen</a:t>
          </a:r>
        </a:p>
      </dsp:txBody>
      <dsp:txXfrm>
        <a:off x="6309103" y="1387720"/>
        <a:ext cx="1892345" cy="2488954"/>
      </dsp:txXfrm>
    </dsp:sp>
    <dsp:sp modelId="{65156511-3556-4DCF-AA81-0F3D4F19B32F}">
      <dsp:nvSpPr>
        <dsp:cNvPr id="0" name=""/>
        <dsp:cNvSpPr/>
      </dsp:nvSpPr>
      <dsp:spPr>
        <a:xfrm>
          <a:off x="8411709" y="421789"/>
          <a:ext cx="946172" cy="7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AFA3938-4E7C-4D71-A1A3-DC5BA66A1581}">
      <dsp:nvSpPr>
        <dsp:cNvPr id="0" name=""/>
        <dsp:cNvSpPr/>
      </dsp:nvSpPr>
      <dsp:spPr>
        <a:xfrm>
          <a:off x="8936057" y="0"/>
          <a:ext cx="843651" cy="84365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32738" tIns="32738" rIns="32738" bIns="32738" numCol="1" spcCol="1270" rtlCol="0" anchor="ctr" anchorCtr="0">
          <a:noAutofit/>
        </a:bodyPr>
        <a:lstStyle/>
        <a:p>
          <a:pPr marL="0" lvl="0" indent="0" algn="ctr" defTabSz="1689100" rtl="0">
            <a:lnSpc>
              <a:spcPct val="90000"/>
            </a:lnSpc>
            <a:spcBef>
              <a:spcPct val="0"/>
            </a:spcBef>
            <a:spcAft>
              <a:spcPct val="35000"/>
            </a:spcAft>
            <a:buNone/>
          </a:pPr>
          <a:r>
            <a:rPr lang="de-DE" sz="3800" kern="1200" noProof="0"/>
            <a:t>5</a:t>
          </a:r>
          <a:endParaRPr lang="de-DE" sz="3800" kern="1200" noProof="0" dirty="0"/>
        </a:p>
      </dsp:txBody>
      <dsp:txXfrm>
        <a:off x="9059607" y="123550"/>
        <a:ext cx="596551" cy="596551"/>
      </dsp:txXfrm>
    </dsp:sp>
    <dsp:sp modelId="{952F0F16-F12B-449D-B2F9-5E80CF49C6F4}">
      <dsp:nvSpPr>
        <dsp:cNvPr id="0" name=""/>
        <dsp:cNvSpPr/>
      </dsp:nvSpPr>
      <dsp:spPr>
        <a:xfrm>
          <a:off x="8411709" y="1009251"/>
          <a:ext cx="1892345" cy="2867423"/>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9270" tIns="165100" rIns="149270" bIns="165100" numCol="1" spcCol="1270" rtlCol="0" anchor="t" anchorCtr="0">
          <a:noAutofit/>
        </a:bodyPr>
        <a:lstStyle/>
        <a:p>
          <a:pPr marL="0" lvl="0" indent="0" algn="l" defTabSz="889000" rtl="0">
            <a:lnSpc>
              <a:spcPct val="90000"/>
            </a:lnSpc>
            <a:spcBef>
              <a:spcPct val="0"/>
            </a:spcBef>
            <a:spcAft>
              <a:spcPct val="35000"/>
            </a:spcAft>
            <a:buNone/>
          </a:pPr>
          <a:r>
            <a:rPr lang="de-DE" sz="2000" b="0" i="0" u="none" kern="1200" noProof="0" dirty="0"/>
            <a:t>Basis für Spanisch</a:t>
          </a:r>
          <a:endParaRPr lang="de-DE" sz="2000" kern="1200" noProof="0" dirty="0"/>
        </a:p>
      </dsp:txBody>
      <dsp:txXfrm>
        <a:off x="8411709" y="1387720"/>
        <a:ext cx="1892345" cy="2488954"/>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16/7/layout/LinearArrowProcessNumbered#1">
  <dgm:title val="Linearer, nummerierter Pfeilprozess"/>
  <dgm:desc val="Wird verwendet, um einen Ablauf, eine Zeitachse, aufeinanderfolgende Schritte einer Aufgabe, eines Prozesses oder Workflows anzuzeigen oder um eine Bewegung oder Richtung zu verdeutlichen. Es werden automatisch Zahlen verwendet, die die Schritte des Prozesses darstellen sollen, der wiederum in einem Kreis angezeigt werden. Texte der Ebene 1 und Ebene 2 werden in einer Form namens „UpArrowCallout“ angezeigt. Zudem werden die Knotenpunkte mittels einer pfeil-ähnlichen Form verbunden, die die Richtung des Prozesses verdeutlichen."/>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0BCCEA4B-F3EB-4171-AE59-457154E02EEE}">
          <dgm:prSet phldrT="1"/>
          <dgm:t>
            <a:bodyPr rtlCol="0"/>
            <a:lstStyle/>
            <a:p>
              <a:pPr rtl="0"/>
              <a:r>
                <a:t>1</a:t>
              </a:r>
            </a:p>
          </dgm:t>
        </dgm:pt>
        <dgm:pt modelId="201" type="sibTrans" cxnId="{6E793552-5898-4293-8C7D-49823170C6CF}">
          <dgm:prSet phldrT="2"/>
          <dgm:t>
            <a:bodyPr rtlCol="0"/>
            <a:lstStyle/>
            <a:p>
              <a:pPr rtl="0"/>
              <a:r>
                <a:t>2</a:t>
              </a:r>
            </a:p>
          </dgm:t>
        </dgm:pt>
        <dgm:pt modelId="301" type="sibTrans" cxnId="{E37CDDB0-D246-4BF3-A6BB-E15F509C93D9}">
          <dgm:prSet phldrT="3"/>
          <dgm:t>
            <a:bodyPr rtlCol="0"/>
            <a:lstStyle/>
            <a:p>
              <a:pPr rtl="0"/>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BA6C86A-E696-4915-84A9-365D513683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a:p>
        </p:txBody>
      </p:sp>
      <p:sp>
        <p:nvSpPr>
          <p:cNvPr id="3" name="Datumsplatzhalter 2">
            <a:extLst>
              <a:ext uri="{FF2B5EF4-FFF2-40B4-BE49-F238E27FC236}">
                <a16:creationId xmlns:a16="http://schemas.microsoft.com/office/drawing/2014/main" id="{75EFA275-E5BD-42D5-86C3-D4A66EF382D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2B9B375-F08F-408E-BFDE-E9378971BA60}" type="datetime1">
              <a:rPr lang="de-DE" smtClean="0"/>
              <a:t>08.03.2025</a:t>
            </a:fld>
            <a:endParaRPr lang="de-DE" dirty="0"/>
          </a:p>
        </p:txBody>
      </p:sp>
      <p:sp>
        <p:nvSpPr>
          <p:cNvPr id="4" name="Fußzeilenplatzhalter 3">
            <a:extLst>
              <a:ext uri="{FF2B5EF4-FFF2-40B4-BE49-F238E27FC236}">
                <a16:creationId xmlns:a16="http://schemas.microsoft.com/office/drawing/2014/main" id="{0D08037F-BC33-4B71-9390-1FCCB44C83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a:p>
        </p:txBody>
      </p:sp>
      <p:sp>
        <p:nvSpPr>
          <p:cNvPr id="5" name="Foliennummernplatzhalter 4">
            <a:extLst>
              <a:ext uri="{FF2B5EF4-FFF2-40B4-BE49-F238E27FC236}">
                <a16:creationId xmlns:a16="http://schemas.microsoft.com/office/drawing/2014/main" id="{7F7A39EB-596B-48AB-BC3E-069215B7692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BEDFD5B-C328-43D8-A4C7-929BECA315CE}" type="slidenum">
              <a:rPr lang="de-DE" smtClean="0"/>
              <a:t>‹Nr.›</a:t>
            </a:fld>
            <a:endParaRPr lang="de-DE"/>
          </a:p>
        </p:txBody>
      </p:sp>
    </p:spTree>
    <p:extLst>
      <p:ext uri="{BB962C8B-B14F-4D97-AF65-F5344CB8AC3E}">
        <p14:creationId xmlns:p14="http://schemas.microsoft.com/office/powerpoint/2010/main" val="28027013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noProof="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27D917-F13C-432C-B1A5-00A5B8ABE574}" type="datetime1">
              <a:rPr lang="de-DE" smtClean="0"/>
              <a:pPr/>
              <a:t>08.03.2025</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noProof="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F8D0E63-0F6A-47B0-8BD1-6E95B004C872}" type="slidenum">
              <a:rPr lang="de-DE" noProof="0" smtClean="0"/>
              <a:t>‹Nr.›</a:t>
            </a:fld>
            <a:endParaRPr lang="de-DE" noProof="0"/>
          </a:p>
        </p:txBody>
      </p:sp>
    </p:spTree>
    <p:extLst>
      <p:ext uri="{BB962C8B-B14F-4D97-AF65-F5344CB8AC3E}">
        <p14:creationId xmlns:p14="http://schemas.microsoft.com/office/powerpoint/2010/main" val="5323284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FF8D0E63-0F6A-47B0-8BD1-6E95B004C872}" type="slidenum">
              <a:rPr lang="de-DE" smtClean="0"/>
              <a:t>1</a:t>
            </a:fld>
            <a:endParaRPr lang="de-DE"/>
          </a:p>
        </p:txBody>
      </p:sp>
    </p:spTree>
    <p:extLst>
      <p:ext uri="{BB962C8B-B14F-4D97-AF65-F5344CB8AC3E}">
        <p14:creationId xmlns:p14="http://schemas.microsoft.com/office/powerpoint/2010/main" val="2178712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FF8D0E63-0F6A-47B0-8BD1-6E95B004C872}" type="slidenum">
              <a:rPr lang="de-DE" smtClean="0"/>
              <a:t>2</a:t>
            </a:fld>
            <a:endParaRPr lang="de-DE"/>
          </a:p>
        </p:txBody>
      </p:sp>
    </p:spTree>
    <p:extLst>
      <p:ext uri="{BB962C8B-B14F-4D97-AF65-F5344CB8AC3E}">
        <p14:creationId xmlns:p14="http://schemas.microsoft.com/office/powerpoint/2010/main" val="2236132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FF8D0E63-0F6A-47B0-8BD1-6E95B004C872}" type="slidenum">
              <a:rPr lang="de-DE" smtClean="0"/>
              <a:t>3</a:t>
            </a:fld>
            <a:endParaRPr lang="de-DE"/>
          </a:p>
        </p:txBody>
      </p:sp>
    </p:spTree>
    <p:extLst>
      <p:ext uri="{BB962C8B-B14F-4D97-AF65-F5344CB8AC3E}">
        <p14:creationId xmlns:p14="http://schemas.microsoft.com/office/powerpoint/2010/main" val="3885816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FF8D0E63-0F6A-47B0-8BD1-6E95B004C872}" type="slidenum">
              <a:rPr lang="de-DE" smtClean="0"/>
              <a:t>4</a:t>
            </a:fld>
            <a:endParaRPr lang="de-DE"/>
          </a:p>
        </p:txBody>
      </p:sp>
    </p:spTree>
    <p:extLst>
      <p:ext uri="{BB962C8B-B14F-4D97-AF65-F5344CB8AC3E}">
        <p14:creationId xmlns:p14="http://schemas.microsoft.com/office/powerpoint/2010/main" val="3450666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FF8D0E63-0F6A-47B0-8BD1-6E95B004C872}" type="slidenum">
              <a:rPr lang="de-DE" smtClean="0"/>
              <a:t>5</a:t>
            </a:fld>
            <a:endParaRPr lang="de-DE"/>
          </a:p>
        </p:txBody>
      </p:sp>
    </p:spTree>
    <p:extLst>
      <p:ext uri="{BB962C8B-B14F-4D97-AF65-F5344CB8AC3E}">
        <p14:creationId xmlns:p14="http://schemas.microsoft.com/office/powerpoint/2010/main" val="1521991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FF8D0E63-0F6A-47B0-8BD1-6E95B004C872}" type="slidenum">
              <a:rPr lang="de-DE" smtClean="0"/>
              <a:t>6</a:t>
            </a:fld>
            <a:endParaRPr lang="de-DE"/>
          </a:p>
        </p:txBody>
      </p:sp>
    </p:spTree>
    <p:extLst>
      <p:ext uri="{BB962C8B-B14F-4D97-AF65-F5344CB8AC3E}">
        <p14:creationId xmlns:p14="http://schemas.microsoft.com/office/powerpoint/2010/main" val="1024892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FF8D0E63-0F6A-47B0-8BD1-6E95B004C872}" type="slidenum">
              <a:rPr lang="de-DE" smtClean="0"/>
              <a:t>7</a:t>
            </a:fld>
            <a:endParaRPr lang="de-DE"/>
          </a:p>
        </p:txBody>
      </p:sp>
    </p:spTree>
    <p:extLst>
      <p:ext uri="{BB962C8B-B14F-4D97-AF65-F5344CB8AC3E}">
        <p14:creationId xmlns:p14="http://schemas.microsoft.com/office/powerpoint/2010/main" val="670806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FF8D0E63-0F6A-47B0-8BD1-6E95B004C872}" type="slidenum">
              <a:rPr lang="de-DE" smtClean="0"/>
              <a:t>11</a:t>
            </a:fld>
            <a:endParaRPr lang="de-DE"/>
          </a:p>
        </p:txBody>
      </p:sp>
    </p:spTree>
    <p:extLst>
      <p:ext uri="{BB962C8B-B14F-4D97-AF65-F5344CB8AC3E}">
        <p14:creationId xmlns:p14="http://schemas.microsoft.com/office/powerpoint/2010/main" val="4248359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FF8D0E63-0F6A-47B0-8BD1-6E95B004C872}" type="slidenum">
              <a:rPr lang="de-DE" smtClean="0"/>
              <a:t>12</a:t>
            </a:fld>
            <a:endParaRPr lang="de-DE"/>
          </a:p>
        </p:txBody>
      </p:sp>
    </p:spTree>
    <p:extLst>
      <p:ext uri="{BB962C8B-B14F-4D97-AF65-F5344CB8AC3E}">
        <p14:creationId xmlns:p14="http://schemas.microsoft.com/office/powerpoint/2010/main" val="3775356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30D20-0670-4FA2-0A7D-4F7DCA2B096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1A7E98B-E9CB-6B41-0912-E48E53629D5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E230D60-51B5-4A54-016B-D02355B4679B}"/>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4F9A1F42-8BE7-A831-426B-1E2AB0CEE837}"/>
              </a:ext>
            </a:extLst>
          </p:cNvPr>
          <p:cNvSpPr>
            <a:spLocks noGrp="1"/>
          </p:cNvSpPr>
          <p:nvPr>
            <p:ph type="sldNum" sz="quarter" idx="5"/>
          </p:nvPr>
        </p:nvSpPr>
        <p:spPr/>
        <p:txBody>
          <a:bodyPr/>
          <a:lstStyle/>
          <a:p>
            <a:pPr rtl="0"/>
            <a:fld id="{FF8D0E63-0F6A-47B0-8BD1-6E95B004C872}" type="slidenum">
              <a:rPr lang="de-DE" smtClean="0"/>
              <a:t>13</a:t>
            </a:fld>
            <a:endParaRPr lang="de-DE"/>
          </a:p>
        </p:txBody>
      </p:sp>
    </p:spTree>
    <p:extLst>
      <p:ext uri="{BB962C8B-B14F-4D97-AF65-F5344CB8AC3E}">
        <p14:creationId xmlns:p14="http://schemas.microsoft.com/office/powerpoint/2010/main" val="2742682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FF8D0E63-0F6A-47B0-8BD1-6E95B004C872}" type="slidenum">
              <a:rPr lang="de-DE" smtClean="0"/>
              <a:t>14</a:t>
            </a:fld>
            <a:endParaRPr lang="de-DE"/>
          </a:p>
        </p:txBody>
      </p:sp>
    </p:spTree>
    <p:extLst>
      <p:ext uri="{BB962C8B-B14F-4D97-AF65-F5344CB8AC3E}">
        <p14:creationId xmlns:p14="http://schemas.microsoft.com/office/powerpoint/2010/main" val="3111605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FF8D0E63-0F6A-47B0-8BD1-6E95B004C872}" type="slidenum">
              <a:rPr lang="de-DE" smtClean="0"/>
              <a:t>16</a:t>
            </a:fld>
            <a:endParaRPr lang="de-DE"/>
          </a:p>
        </p:txBody>
      </p:sp>
    </p:spTree>
    <p:extLst>
      <p:ext uri="{BB962C8B-B14F-4D97-AF65-F5344CB8AC3E}">
        <p14:creationId xmlns:p14="http://schemas.microsoft.com/office/powerpoint/2010/main" val="489795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a:p>
        </p:txBody>
      </p:sp>
      <p:sp>
        <p:nvSpPr>
          <p:cNvPr id="4" name="Foliennummernplatzhalter 3"/>
          <p:cNvSpPr>
            <a:spLocks noGrp="1"/>
          </p:cNvSpPr>
          <p:nvPr>
            <p:ph type="sldNum" sz="quarter" idx="5"/>
          </p:nvPr>
        </p:nvSpPr>
        <p:spPr/>
        <p:txBody>
          <a:bodyPr rtlCol="0"/>
          <a:lstStyle/>
          <a:p>
            <a:pPr rtl="0"/>
            <a:fld id="{FF8D0E63-0F6A-47B0-8BD1-6E95B004C872}" type="slidenum">
              <a:rPr lang="de-DE" smtClean="0"/>
              <a:t>17</a:t>
            </a:fld>
            <a:endParaRPr lang="de-DE"/>
          </a:p>
        </p:txBody>
      </p:sp>
    </p:spTree>
    <p:extLst>
      <p:ext uri="{BB962C8B-B14F-4D97-AF65-F5344CB8AC3E}">
        <p14:creationId xmlns:p14="http://schemas.microsoft.com/office/powerpoint/2010/main" val="532800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9" name="Grafik 33" descr="Tag=AccentColor&#10;Flavor=Light&#10;Target=Fill">
            <a:extLst>
              <a:ext uri="{FF2B5EF4-FFF2-40B4-BE49-F238E27FC236}">
                <a16:creationId xmlns:a16="http://schemas.microsoft.com/office/drawing/2014/main" id="{A4E7DAC5-621F-40E6-ACD2-590570CC84F8}"/>
              </a:ext>
            </a:extLst>
          </p:cNvPr>
          <p:cNvSpPr>
            <a:spLocks noChangeAspect="1"/>
          </p:cNvSpPr>
          <p:nvPr userDrawn="1"/>
        </p:nvSpPr>
        <p:spPr>
          <a:xfrm>
            <a:off x="1318417"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1"/>
          </a:solidFill>
          <a:ln w="9525" cap="flat">
            <a:noFill/>
            <a:prstDash val="solid"/>
            <a:miter/>
          </a:ln>
        </p:spPr>
        <p:txBody>
          <a:bodyPr rtlCol="0" anchor="ctr"/>
          <a:lstStyle/>
          <a:p>
            <a:pPr rtl="0"/>
            <a:endParaRPr lang="de-DE" noProof="0"/>
          </a:p>
        </p:txBody>
      </p:sp>
      <p:sp>
        <p:nvSpPr>
          <p:cNvPr id="2" name="Titel 1">
            <a:extLst>
              <a:ext uri="{FF2B5EF4-FFF2-40B4-BE49-F238E27FC236}">
                <a16:creationId xmlns:a16="http://schemas.microsoft.com/office/drawing/2014/main" id="{24EF9DF8-704A-44AE-8850-307DDACC9387}"/>
              </a:ext>
            </a:extLst>
          </p:cNvPr>
          <p:cNvSpPr>
            <a:spLocks noGrp="1"/>
          </p:cNvSpPr>
          <p:nvPr>
            <p:ph type="ctrTitle" hasCustomPrompt="1"/>
          </p:nvPr>
        </p:nvSpPr>
        <p:spPr>
          <a:xfrm>
            <a:off x="2560320" y="960120"/>
            <a:ext cx="7077456" cy="2898648"/>
          </a:xfrm>
        </p:spPr>
        <p:txBody>
          <a:bodyPr rtlCol="0" anchor="b">
            <a:noAutofit/>
          </a:bodyPr>
          <a:lstStyle>
            <a:lvl1pPr algn="ctr">
              <a:defRPr sz="8800">
                <a:solidFill>
                  <a:schemeClr val="bg1"/>
                </a:solidFill>
              </a:defRPr>
            </a:lvl1pPr>
          </a:lstStyle>
          <a:p>
            <a:pPr rtl="0"/>
            <a:r>
              <a:rPr lang="de-DE" noProof="0"/>
              <a:t>Titelmasterformat durch Klicken bearbeiten</a:t>
            </a:r>
          </a:p>
        </p:txBody>
      </p:sp>
      <p:sp>
        <p:nvSpPr>
          <p:cNvPr id="3" name="Untertitel 2">
            <a:extLst>
              <a:ext uri="{FF2B5EF4-FFF2-40B4-BE49-F238E27FC236}">
                <a16:creationId xmlns:a16="http://schemas.microsoft.com/office/drawing/2014/main" id="{3CC72E09-06F3-48B9-9B95-DE15EC98017B}"/>
              </a:ext>
            </a:extLst>
          </p:cNvPr>
          <p:cNvSpPr>
            <a:spLocks noGrp="1"/>
          </p:cNvSpPr>
          <p:nvPr>
            <p:ph type="subTitle" idx="1" hasCustomPrompt="1"/>
          </p:nvPr>
        </p:nvSpPr>
        <p:spPr>
          <a:xfrm>
            <a:off x="2633472" y="4535424"/>
            <a:ext cx="6931152" cy="941832"/>
          </a:xfrm>
        </p:spPr>
        <p:txBody>
          <a:bodyPr rtlCol="0">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Formatvorlage des Untertitelmasters durch Klicken bearbeiten</a:t>
            </a:r>
          </a:p>
        </p:txBody>
      </p:sp>
      <p:sp>
        <p:nvSpPr>
          <p:cNvPr id="11" name="Rechteck 6">
            <a:extLst>
              <a:ext uri="{FF2B5EF4-FFF2-40B4-BE49-F238E27FC236}">
                <a16:creationId xmlns:a16="http://schemas.microsoft.com/office/drawing/2014/main" id="{371B7A5D-C918-4744-A5FA-75C904B3B8D4}"/>
              </a:ext>
            </a:extLst>
          </p:cNvPr>
          <p:cNvSpPr/>
          <p:nvPr userDrawn="1"/>
        </p:nvSpPr>
        <p:spPr>
          <a:xfrm>
            <a:off x="3974206" y="411333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Tree>
    <p:extLst>
      <p:ext uri="{BB962C8B-B14F-4D97-AF65-F5344CB8AC3E}">
        <p14:creationId xmlns:p14="http://schemas.microsoft.com/office/powerpoint/2010/main" val="1815689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Freihandform: Form 6" descr="Tag=AccentColor&#10;Flavor=Light&#10;Target=Fill">
            <a:extLst>
              <a:ext uri="{FF2B5EF4-FFF2-40B4-BE49-F238E27FC236}">
                <a16:creationId xmlns:a16="http://schemas.microsoft.com/office/drawing/2014/main" id="{77CE2522-15B5-4BC5-91A9-523F325A8324}"/>
              </a:ext>
            </a:extLst>
          </p:cNvPr>
          <p:cNvSpPr/>
          <p:nvPr userDrawn="1"/>
        </p:nvSpPr>
        <p:spPr>
          <a:xfrm>
            <a:off x="5477731" y="0"/>
            <a:ext cx="6714269" cy="6858000"/>
          </a:xfrm>
          <a:custGeom>
            <a:avLst/>
            <a:gdLst>
              <a:gd name="connsiteX0" fmla="*/ 1097203 w 6714269"/>
              <a:gd name="connsiteY0" fmla="*/ 0 h 6858000"/>
              <a:gd name="connsiteX1" fmla="*/ 1154155 w 6714269"/>
              <a:gd name="connsiteY1" fmla="*/ 0 h 6858000"/>
              <a:gd name="connsiteX2" fmla="*/ 972305 w 6714269"/>
              <a:gd name="connsiteY2" fmla="*/ 343212 h 6858000"/>
              <a:gd name="connsiteX3" fmla="*/ 780524 w 6714269"/>
              <a:gd name="connsiteY3" fmla="*/ 761067 h 6858000"/>
              <a:gd name="connsiteX4" fmla="*/ 737045 w 6714269"/>
              <a:gd name="connsiteY4" fmla="*/ 865164 h 6858000"/>
              <a:gd name="connsiteX5" fmla="*/ 762322 w 6714269"/>
              <a:gd name="connsiteY5" fmla="*/ 830676 h 6858000"/>
              <a:gd name="connsiteX6" fmla="*/ 1118805 w 6714269"/>
              <a:gd name="connsiteY6" fmla="*/ 160440 h 6858000"/>
              <a:gd name="connsiteX7" fmla="*/ 1221640 w 6714269"/>
              <a:gd name="connsiteY7" fmla="*/ 0 h 6858000"/>
              <a:gd name="connsiteX8" fmla="*/ 6714269 w 6714269"/>
              <a:gd name="connsiteY8" fmla="*/ 0 h 6858000"/>
              <a:gd name="connsiteX9" fmla="*/ 6714269 w 6714269"/>
              <a:gd name="connsiteY9" fmla="*/ 6858000 h 6858000"/>
              <a:gd name="connsiteX10" fmla="*/ 704817 w 6714269"/>
              <a:gd name="connsiteY10" fmla="*/ 6858000 h 6858000"/>
              <a:gd name="connsiteX11" fmla="*/ 618717 w 6714269"/>
              <a:gd name="connsiteY11" fmla="*/ 6672538 h 6858000"/>
              <a:gd name="connsiteX12" fmla="*/ 309324 w 6714269"/>
              <a:gd name="connsiteY12" fmla="*/ 5833618 h 6858000"/>
              <a:gd name="connsiteX13" fmla="*/ 209850 w 6714269"/>
              <a:gd name="connsiteY13" fmla="*/ 5484180 h 6858000"/>
              <a:gd name="connsiteX14" fmla="*/ 211619 w 6714269"/>
              <a:gd name="connsiteY14" fmla="*/ 5517653 h 6858000"/>
              <a:gd name="connsiteX15" fmla="*/ 361778 w 6714269"/>
              <a:gd name="connsiteY15" fmla="*/ 6145524 h 6858000"/>
              <a:gd name="connsiteX16" fmla="*/ 591356 w 6714269"/>
              <a:gd name="connsiteY16" fmla="*/ 6843306 h 6858000"/>
              <a:gd name="connsiteX17" fmla="*/ 597415 w 6714269"/>
              <a:gd name="connsiteY17" fmla="*/ 6858000 h 6858000"/>
              <a:gd name="connsiteX18" fmla="*/ 545224 w 6714269"/>
              <a:gd name="connsiteY18" fmla="*/ 6858000 h 6858000"/>
              <a:gd name="connsiteX19" fmla="*/ 533604 w 6714269"/>
              <a:gd name="connsiteY19" fmla="*/ 6830072 h 6858000"/>
              <a:gd name="connsiteX20" fmla="*/ 169657 w 6714269"/>
              <a:gd name="connsiteY20" fmla="*/ 5556577 h 6858000"/>
              <a:gd name="connsiteX21" fmla="*/ 12169 w 6714269"/>
              <a:gd name="connsiteY21" fmla="*/ 4362835 h 6858000"/>
              <a:gd name="connsiteX22" fmla="*/ 46168 w 6714269"/>
              <a:gd name="connsiteY22" fmla="*/ 3338487 h 6858000"/>
              <a:gd name="connsiteX23" fmla="*/ 490574 w 6714269"/>
              <a:gd name="connsiteY23" fmla="*/ 1381078 h 6858000"/>
              <a:gd name="connsiteX24" fmla="*/ 984701 w 6714269"/>
              <a:gd name="connsiteY24" fmla="*/ 2082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14269" h="6858000">
                <a:moveTo>
                  <a:pt x="1097203" y="0"/>
                </a:moveTo>
                <a:lnTo>
                  <a:pt x="1154155" y="0"/>
                </a:lnTo>
                <a:lnTo>
                  <a:pt x="972305" y="343212"/>
                </a:lnTo>
                <a:cubicBezTo>
                  <a:pt x="904739" y="480367"/>
                  <a:pt x="840941" y="619727"/>
                  <a:pt x="780524" y="761067"/>
                </a:cubicBezTo>
                <a:cubicBezTo>
                  <a:pt x="765737" y="795681"/>
                  <a:pt x="751579" y="830550"/>
                  <a:pt x="737045" y="865164"/>
                </a:cubicBezTo>
                <a:cubicBezTo>
                  <a:pt x="748306" y="856057"/>
                  <a:pt x="757014" y="844174"/>
                  <a:pt x="762322" y="830676"/>
                </a:cubicBezTo>
                <a:cubicBezTo>
                  <a:pt x="870201" y="600612"/>
                  <a:pt x="988539" y="376889"/>
                  <a:pt x="1118805" y="160440"/>
                </a:cubicBezTo>
                <a:lnTo>
                  <a:pt x="1221640" y="0"/>
                </a:lnTo>
                <a:lnTo>
                  <a:pt x="6714269" y="0"/>
                </a:lnTo>
                <a:lnTo>
                  <a:pt x="6714269" y="6858000"/>
                </a:lnTo>
                <a:lnTo>
                  <a:pt x="704817" y="6858000"/>
                </a:lnTo>
                <a:lnTo>
                  <a:pt x="618717" y="6672538"/>
                </a:lnTo>
                <a:cubicBezTo>
                  <a:pt x="501618" y="6400947"/>
                  <a:pt x="398622" y="6121213"/>
                  <a:pt x="309324" y="5833618"/>
                </a:cubicBezTo>
                <a:cubicBezTo>
                  <a:pt x="275071" y="5723183"/>
                  <a:pt x="246125" y="5611225"/>
                  <a:pt x="209850" y="5484180"/>
                </a:cubicBezTo>
                <a:cubicBezTo>
                  <a:pt x="209859" y="5495363"/>
                  <a:pt x="210448" y="5506534"/>
                  <a:pt x="211619" y="5517653"/>
                </a:cubicBezTo>
                <a:cubicBezTo>
                  <a:pt x="261166" y="5727113"/>
                  <a:pt x="303888" y="5938474"/>
                  <a:pt x="361778" y="6145524"/>
                </a:cubicBezTo>
                <a:cubicBezTo>
                  <a:pt x="428356" y="6383258"/>
                  <a:pt x="504422" y="6616111"/>
                  <a:pt x="591356" y="6843306"/>
                </a:cubicBezTo>
                <a:lnTo>
                  <a:pt x="597415" y="6858000"/>
                </a:lnTo>
                <a:lnTo>
                  <a:pt x="545224" y="6858000"/>
                </a:lnTo>
                <a:lnTo>
                  <a:pt x="533604" y="6830072"/>
                </a:lnTo>
                <a:cubicBezTo>
                  <a:pt x="376384" y="6416985"/>
                  <a:pt x="257344" y="5991917"/>
                  <a:pt x="169657" y="5556577"/>
                </a:cubicBezTo>
                <a:cubicBezTo>
                  <a:pt x="90154" y="5162256"/>
                  <a:pt x="43261" y="4763750"/>
                  <a:pt x="12169" y="4362835"/>
                </a:cubicBezTo>
                <a:cubicBezTo>
                  <a:pt x="-14122" y="4019865"/>
                  <a:pt x="4458" y="3679429"/>
                  <a:pt x="46168" y="3338487"/>
                </a:cubicBezTo>
                <a:cubicBezTo>
                  <a:pt x="125796" y="2672248"/>
                  <a:pt x="274744" y="2016203"/>
                  <a:pt x="490574" y="1381078"/>
                </a:cubicBezTo>
                <a:cubicBezTo>
                  <a:pt x="629230" y="976550"/>
                  <a:pt x="791584" y="584320"/>
                  <a:pt x="984701" y="208241"/>
                </a:cubicBezTo>
                <a:close/>
              </a:path>
            </a:pathLst>
          </a:custGeom>
          <a:solidFill>
            <a:schemeClr val="accent1"/>
          </a:solidFill>
          <a:ln w="6857" cap="flat">
            <a:noFill/>
            <a:prstDash val="solid"/>
            <a:miter/>
          </a:ln>
        </p:spPr>
        <p:txBody>
          <a:bodyPr wrap="square" rtlCol="0" anchor="ctr">
            <a:noAutofit/>
          </a:bodyPr>
          <a:lstStyle/>
          <a:p>
            <a:pPr rtl="0"/>
            <a:endParaRPr lang="de-DE" noProof="0"/>
          </a:p>
        </p:txBody>
      </p:sp>
      <p:sp>
        <p:nvSpPr>
          <p:cNvPr id="2" name="Titel 1">
            <a:extLst>
              <a:ext uri="{FF2B5EF4-FFF2-40B4-BE49-F238E27FC236}">
                <a16:creationId xmlns:a16="http://schemas.microsoft.com/office/drawing/2014/main" id="{465D02BC-5A24-47F7-A4DF-B93FBC0C51B0}"/>
              </a:ext>
            </a:extLst>
          </p:cNvPr>
          <p:cNvSpPr>
            <a:spLocks noGrp="1"/>
          </p:cNvSpPr>
          <p:nvPr>
            <p:ph type="title" hasCustomPrompt="1"/>
          </p:nvPr>
        </p:nvSpPr>
        <p:spPr>
          <a:xfrm>
            <a:off x="1133856" y="649224"/>
            <a:ext cx="4178808" cy="5568696"/>
          </a:xfrm>
        </p:spPr>
        <p:txBody>
          <a:bodyPr rtlCol="0">
            <a:noAutofit/>
          </a:bodyPr>
          <a:lstStyle>
            <a:lvl1pPr>
              <a:defRPr sz="7200"/>
            </a:lvl1pPr>
          </a:lstStyle>
          <a:p>
            <a:pPr rtl="0"/>
            <a:r>
              <a:rPr lang="de-DE" noProof="0"/>
              <a:t>Titelmasterformat durch Klicken bearbeiten</a:t>
            </a:r>
          </a:p>
        </p:txBody>
      </p:sp>
      <p:sp>
        <p:nvSpPr>
          <p:cNvPr id="3" name="Inhaltsplatzhalter 2">
            <a:extLst>
              <a:ext uri="{FF2B5EF4-FFF2-40B4-BE49-F238E27FC236}">
                <a16:creationId xmlns:a16="http://schemas.microsoft.com/office/drawing/2014/main" id="{48E9219E-EE74-4093-94D6-F663E059C504}"/>
              </a:ext>
            </a:extLst>
          </p:cNvPr>
          <p:cNvSpPr>
            <a:spLocks noGrp="1"/>
          </p:cNvSpPr>
          <p:nvPr>
            <p:ph idx="1" hasCustomPrompt="1"/>
          </p:nvPr>
        </p:nvSpPr>
        <p:spPr>
          <a:xfrm>
            <a:off x="6364224" y="1307592"/>
            <a:ext cx="4992624" cy="4251960"/>
          </a:xfrm>
        </p:spPr>
        <p:txBody>
          <a:bodyPr rtlCol="0" anchor="ctr">
            <a:normAutofit/>
          </a:bodyPr>
          <a:lstStyle>
            <a:lvl1pPr marL="0" indent="0">
              <a:buNone/>
              <a:defRPr sz="4400">
                <a:solidFill>
                  <a:schemeClr val="bg1"/>
                </a:solidFill>
              </a:defRPr>
            </a:lvl1pPr>
            <a:lvl2pPr marL="228600">
              <a:defRPr sz="4000">
                <a:solidFill>
                  <a:schemeClr val="bg1"/>
                </a:solidFill>
              </a:defRPr>
            </a:lvl2pPr>
            <a:lvl3pPr marL="457200">
              <a:defRPr sz="3600">
                <a:solidFill>
                  <a:schemeClr val="bg1"/>
                </a:solidFill>
              </a:defRPr>
            </a:lvl3pPr>
            <a:lvl4pPr>
              <a:defRPr sz="1800">
                <a:solidFill>
                  <a:schemeClr val="bg1"/>
                </a:solidFill>
              </a:defRPr>
            </a:lvl4pPr>
            <a:lvl5pPr>
              <a:defRPr sz="1800">
                <a:solidFill>
                  <a:schemeClr val="bg1"/>
                </a:solidFill>
              </a:defRPr>
            </a:lvl5pPr>
          </a:lstStyle>
          <a:p>
            <a:pPr lvl="0" rtl="0"/>
            <a:r>
              <a:rPr lang="de-DE" noProof="0"/>
              <a:t>Textmasterformate durch Klicken bearbeiten</a:t>
            </a:r>
          </a:p>
          <a:p>
            <a:pPr lvl="1" rtl="0"/>
            <a:r>
              <a:rPr lang="de-DE" noProof="0"/>
              <a:t>Zweite Ebene</a:t>
            </a:r>
          </a:p>
          <a:p>
            <a:pPr lvl="2" rtl="0"/>
            <a:r>
              <a:rPr lang="de-DE" noProof="0"/>
              <a:t>Dritte Ebene</a:t>
            </a:r>
          </a:p>
        </p:txBody>
      </p:sp>
      <p:sp>
        <p:nvSpPr>
          <p:cNvPr id="4" name="Datumsplatzhalter 3">
            <a:extLst>
              <a:ext uri="{FF2B5EF4-FFF2-40B4-BE49-F238E27FC236}">
                <a16:creationId xmlns:a16="http://schemas.microsoft.com/office/drawing/2014/main" id="{82A61642-BFBA-48AE-A29C-C2AA7386AE95}"/>
              </a:ext>
            </a:extLst>
          </p:cNvPr>
          <p:cNvSpPr>
            <a:spLocks noGrp="1"/>
          </p:cNvSpPr>
          <p:nvPr>
            <p:ph type="dt" sz="half" idx="10"/>
          </p:nvPr>
        </p:nvSpPr>
        <p:spPr>
          <a:xfrm>
            <a:off x="838200" y="6356350"/>
            <a:ext cx="2286000" cy="365125"/>
          </a:xfrm>
        </p:spPr>
        <p:txBody>
          <a:bodyPr rtlCol="0"/>
          <a:lstStyle>
            <a:lvl1pPr>
              <a:defRPr>
                <a:solidFill>
                  <a:schemeClr val="tx1"/>
                </a:solidFill>
              </a:defRPr>
            </a:lvl1pPr>
          </a:lstStyle>
          <a:p>
            <a:pPr rtl="0"/>
            <a:r>
              <a:rPr lang="de-DE" noProof="0"/>
              <a:t>3.9.20XX</a:t>
            </a:r>
          </a:p>
        </p:txBody>
      </p:sp>
      <p:sp>
        <p:nvSpPr>
          <p:cNvPr id="5" name="Fußzeilenplatzhalter 4">
            <a:extLst>
              <a:ext uri="{FF2B5EF4-FFF2-40B4-BE49-F238E27FC236}">
                <a16:creationId xmlns:a16="http://schemas.microsoft.com/office/drawing/2014/main" id="{2AD2029B-6646-4DBF-A302-76A513FC64DB}"/>
              </a:ext>
            </a:extLst>
          </p:cNvPr>
          <p:cNvSpPr>
            <a:spLocks noGrp="1"/>
          </p:cNvSpPr>
          <p:nvPr>
            <p:ph type="ftr" sz="quarter" idx="11"/>
          </p:nvPr>
        </p:nvSpPr>
        <p:spPr>
          <a:xfrm>
            <a:off x="6364224" y="6355080"/>
            <a:ext cx="3200400" cy="365125"/>
          </a:xfrm>
        </p:spPr>
        <p:txBody>
          <a:bodyPr rtlCol="0"/>
          <a:lstStyle>
            <a:lvl1pPr algn="l">
              <a:defRPr>
                <a:solidFill>
                  <a:schemeClr val="bg1"/>
                </a:solidFill>
              </a:defRPr>
            </a:lvl1pPr>
          </a:lstStyle>
          <a:p>
            <a:pPr rtl="0"/>
            <a:r>
              <a:rPr lang="de-DE" noProof="0">
                <a:solidFill>
                  <a:schemeClr val="bg1"/>
                </a:solidFill>
              </a:rPr>
              <a:t>Präsentationstitel</a:t>
            </a:r>
          </a:p>
        </p:txBody>
      </p:sp>
      <p:sp>
        <p:nvSpPr>
          <p:cNvPr id="6" name="Foliennummernplatzhalter 5">
            <a:extLst>
              <a:ext uri="{FF2B5EF4-FFF2-40B4-BE49-F238E27FC236}">
                <a16:creationId xmlns:a16="http://schemas.microsoft.com/office/drawing/2014/main" id="{9E6D4DFD-766F-4E45-A00C-2B5E8CE9A908}"/>
              </a:ext>
            </a:extLst>
          </p:cNvPr>
          <p:cNvSpPr>
            <a:spLocks noGrp="1"/>
          </p:cNvSpPr>
          <p:nvPr>
            <p:ph type="sldNum" sz="quarter" idx="12"/>
          </p:nvPr>
        </p:nvSpPr>
        <p:spPr>
          <a:xfrm>
            <a:off x="10067544" y="6355080"/>
            <a:ext cx="1280160" cy="365125"/>
          </a:xfrm>
        </p:spPr>
        <p:txBody>
          <a:bodyPr rtlCol="0"/>
          <a:lstStyle>
            <a:lvl1pPr>
              <a:defRPr>
                <a:solidFill>
                  <a:schemeClr val="bg1"/>
                </a:solidFill>
              </a:defRPr>
            </a:lvl1pPr>
          </a:lstStyle>
          <a:p>
            <a:pPr rtl="0"/>
            <a:fld id="{2C18C1E5-FB55-42F5-BD6D-9CC153FCDBE6}" type="slidenum">
              <a:rPr lang="de-DE" noProof="0" smtClean="0"/>
              <a:pPr rtl="0"/>
              <a:t>‹Nr.›</a:t>
            </a:fld>
            <a:endParaRPr lang="de-DE" noProof="0">
              <a:solidFill>
                <a:schemeClr val="bg1"/>
              </a:solidFill>
            </a:endParaRPr>
          </a:p>
        </p:txBody>
      </p:sp>
    </p:spTree>
    <p:extLst>
      <p:ext uri="{BB962C8B-B14F-4D97-AF65-F5344CB8AC3E}">
        <p14:creationId xmlns:p14="http://schemas.microsoft.com/office/powerpoint/2010/main" val="4232205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mit 2 Bildern">
    <p:spTree>
      <p:nvGrpSpPr>
        <p:cNvPr id="1" name=""/>
        <p:cNvGrpSpPr/>
        <p:nvPr/>
      </p:nvGrpSpPr>
      <p:grpSpPr>
        <a:xfrm>
          <a:off x="0" y="0"/>
          <a:ext cx="0" cy="0"/>
          <a:chOff x="0" y="0"/>
          <a:chExt cx="0" cy="0"/>
        </a:xfrm>
      </p:grpSpPr>
      <p:sp>
        <p:nvSpPr>
          <p:cNvPr id="20" name="Bildplatzhalter 19">
            <a:extLst>
              <a:ext uri="{FF2B5EF4-FFF2-40B4-BE49-F238E27FC236}">
                <a16:creationId xmlns:a16="http://schemas.microsoft.com/office/drawing/2014/main" id="{17D0AB67-E176-475C-977C-73640253B922}"/>
              </a:ext>
            </a:extLst>
          </p:cNvPr>
          <p:cNvSpPr>
            <a:spLocks noGrp="1"/>
          </p:cNvSpPr>
          <p:nvPr>
            <p:ph type="pic" sz="quarter" idx="14"/>
          </p:nvPr>
        </p:nvSpPr>
        <p:spPr>
          <a:xfrm>
            <a:off x="2" y="4361970"/>
            <a:ext cx="4038599" cy="2496030"/>
          </a:xfrm>
          <a:custGeom>
            <a:avLst/>
            <a:gdLst>
              <a:gd name="connsiteX0" fmla="*/ 2464753 w 4038599"/>
              <a:gd name="connsiteY0" fmla="*/ 4 h 2496030"/>
              <a:gd name="connsiteX1" fmla="*/ 2599067 w 4038599"/>
              <a:gd name="connsiteY1" fmla="*/ 4428 h 2496030"/>
              <a:gd name="connsiteX2" fmla="*/ 3052443 w 4038599"/>
              <a:gd name="connsiteY2" fmla="*/ 14222 h 2496030"/>
              <a:gd name="connsiteX3" fmla="*/ 3417420 w 4038599"/>
              <a:gd name="connsiteY3" fmla="*/ 9782 h 2496030"/>
              <a:gd name="connsiteX4" fmla="*/ 3757835 w 4038599"/>
              <a:gd name="connsiteY4" fmla="*/ 19315 h 2496030"/>
              <a:gd name="connsiteX5" fmla="*/ 3892671 w 4038599"/>
              <a:gd name="connsiteY5" fmla="*/ 13177 h 2496030"/>
              <a:gd name="connsiteX6" fmla="*/ 4016790 w 4038599"/>
              <a:gd name="connsiteY6" fmla="*/ 8134 h 2496030"/>
              <a:gd name="connsiteX7" fmla="*/ 4034037 w 4038599"/>
              <a:gd name="connsiteY7" fmla="*/ 8999 h 2496030"/>
              <a:gd name="connsiteX8" fmla="*/ 4035370 w 4038599"/>
              <a:gd name="connsiteY8" fmla="*/ 62503 h 2496030"/>
              <a:gd name="connsiteX9" fmla="*/ 4020562 w 4038599"/>
              <a:gd name="connsiteY9" fmla="*/ 231143 h 2496030"/>
              <a:gd name="connsiteX10" fmla="*/ 4019168 w 4038599"/>
              <a:gd name="connsiteY10" fmla="*/ 393470 h 2496030"/>
              <a:gd name="connsiteX11" fmla="*/ 4014100 w 4038599"/>
              <a:gd name="connsiteY11" fmla="*/ 651618 h 2496030"/>
              <a:gd name="connsiteX12" fmla="*/ 4019295 w 4038599"/>
              <a:gd name="connsiteY12" fmla="*/ 902406 h 2496030"/>
              <a:gd name="connsiteX13" fmla="*/ 4033231 w 4038599"/>
              <a:gd name="connsiteY13" fmla="*/ 1078946 h 2496030"/>
              <a:gd name="connsiteX14" fmla="*/ 4011566 w 4038599"/>
              <a:gd name="connsiteY14" fmla="*/ 1189872 h 2496030"/>
              <a:gd name="connsiteX15" fmla="*/ 4011566 w 4038599"/>
              <a:gd name="connsiteY15" fmla="*/ 1387989 h 2496030"/>
              <a:gd name="connsiteX16" fmla="*/ 4038599 w 4038599"/>
              <a:gd name="connsiteY16" fmla="*/ 1495613 h 2496030"/>
              <a:gd name="connsiteX17" fmla="*/ 4038599 w 4038599"/>
              <a:gd name="connsiteY17" fmla="*/ 1746509 h 2496030"/>
              <a:gd name="connsiteX18" fmla="*/ 4038283 w 4038599"/>
              <a:gd name="connsiteY18" fmla="*/ 1749734 h 2496030"/>
              <a:gd name="connsiteX19" fmla="*/ 4026896 w 4038599"/>
              <a:gd name="connsiteY19" fmla="*/ 1837274 h 2496030"/>
              <a:gd name="connsiteX20" fmla="*/ 4029684 w 4038599"/>
              <a:gd name="connsiteY20" fmla="*/ 2121948 h 2496030"/>
              <a:gd name="connsiteX21" fmla="*/ 4032978 w 4038599"/>
              <a:gd name="connsiteY21" fmla="*/ 2359155 h 2496030"/>
              <a:gd name="connsiteX22" fmla="*/ 4023519 w 4038599"/>
              <a:gd name="connsiteY22" fmla="*/ 2496030 h 2496030"/>
              <a:gd name="connsiteX23" fmla="*/ 0 w 4038599"/>
              <a:gd name="connsiteY23" fmla="*/ 2496030 h 2496030"/>
              <a:gd name="connsiteX24" fmla="*/ 0 w 4038599"/>
              <a:gd name="connsiteY24" fmla="*/ 12459 h 2496030"/>
              <a:gd name="connsiteX25" fmla="*/ 17104 w 4038599"/>
              <a:gd name="connsiteY25" fmla="*/ 15006 h 2496030"/>
              <a:gd name="connsiteX26" fmla="*/ 216416 w 4038599"/>
              <a:gd name="connsiteY26" fmla="*/ 7824 h 2496030"/>
              <a:gd name="connsiteX27" fmla="*/ 651370 w 4038599"/>
              <a:gd name="connsiteY27" fmla="*/ 17748 h 2496030"/>
              <a:gd name="connsiteX28" fmla="*/ 958396 w 4038599"/>
              <a:gd name="connsiteY28" fmla="*/ 14092 h 2496030"/>
              <a:gd name="connsiteX29" fmla="*/ 1519486 w 4038599"/>
              <a:gd name="connsiteY29" fmla="*/ 21666 h 2496030"/>
              <a:gd name="connsiteX30" fmla="*/ 2062411 w 4038599"/>
              <a:gd name="connsiteY30" fmla="*/ 17487 h 2496030"/>
              <a:gd name="connsiteX31" fmla="*/ 2464753 w 4038599"/>
              <a:gd name="connsiteY31" fmla="*/ 4 h 2496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038599"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lnTo>
                  <a:pt x="4038599" y="1495613"/>
                </a:lnTo>
                <a:lnTo>
                  <a:pt x="4038599" y="1746509"/>
                </a:lnTo>
                <a:lnTo>
                  <a:pt x="4038283" y="1749734"/>
                </a:lnTo>
                <a:cubicBezTo>
                  <a:pt x="4035575" y="1779147"/>
                  <a:pt x="4032408" y="180846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txBody>
          <a:bodyPr wrap="square" rtlCol="0" anchor="ctr">
            <a:noAutofit/>
          </a:bodyPr>
          <a:lstStyle>
            <a:lvl1pPr algn="ctr">
              <a:buNone/>
              <a:defRPr sz="2400"/>
            </a:lvl1pPr>
          </a:lstStyle>
          <a:p>
            <a:pPr rtl="0"/>
            <a:r>
              <a:rPr lang="de-DE" noProof="0"/>
              <a:t>Bild durch Klicken auf Symbol hinzufügen</a:t>
            </a:r>
          </a:p>
        </p:txBody>
      </p:sp>
      <p:sp>
        <p:nvSpPr>
          <p:cNvPr id="16" name="Bildplatzhalter 15">
            <a:extLst>
              <a:ext uri="{FF2B5EF4-FFF2-40B4-BE49-F238E27FC236}">
                <a16:creationId xmlns:a16="http://schemas.microsoft.com/office/drawing/2014/main" id="{2ABE113B-49CB-42B2-AC93-B3DF04407878}"/>
              </a:ext>
            </a:extLst>
          </p:cNvPr>
          <p:cNvSpPr>
            <a:spLocks noGrp="1"/>
          </p:cNvSpPr>
          <p:nvPr>
            <p:ph type="pic" sz="quarter" idx="13"/>
          </p:nvPr>
        </p:nvSpPr>
        <p:spPr>
          <a:xfrm>
            <a:off x="0" y="0"/>
            <a:ext cx="4041336" cy="4193763"/>
          </a:xfrm>
          <a:custGeom>
            <a:avLst/>
            <a:gdLst>
              <a:gd name="connsiteX0" fmla="*/ 0 w 4041336"/>
              <a:gd name="connsiteY0" fmla="*/ 0 h 4193763"/>
              <a:gd name="connsiteX1" fmla="*/ 4019848 w 4041336"/>
              <a:gd name="connsiteY1" fmla="*/ 0 h 4193763"/>
              <a:gd name="connsiteX2" fmla="*/ 4021195 w 4041336"/>
              <a:gd name="connsiteY2" fmla="*/ 11419 h 4193763"/>
              <a:gd name="connsiteX3" fmla="*/ 4037665 w 4041336"/>
              <a:gd name="connsiteY3" fmla="*/ 264364 h 4193763"/>
              <a:gd name="connsiteX4" fmla="*/ 4034118 w 4041336"/>
              <a:gd name="connsiteY4" fmla="*/ 574168 h 4193763"/>
              <a:gd name="connsiteX5" fmla="*/ 4026263 w 4041336"/>
              <a:gd name="connsiteY5" fmla="*/ 838028 h 4193763"/>
              <a:gd name="connsiteX6" fmla="*/ 4026263 w 4041336"/>
              <a:gd name="connsiteY6" fmla="*/ 847166 h 4193763"/>
              <a:gd name="connsiteX7" fmla="*/ 4026263 w 4041336"/>
              <a:gd name="connsiteY7" fmla="*/ 1138186 h 4193763"/>
              <a:gd name="connsiteX8" fmla="*/ 4024109 w 4041336"/>
              <a:gd name="connsiteY8" fmla="*/ 1259137 h 4193763"/>
              <a:gd name="connsiteX9" fmla="*/ 4016887 w 4041336"/>
              <a:gd name="connsiteY9" fmla="*/ 1412960 h 4193763"/>
              <a:gd name="connsiteX10" fmla="*/ 4026263 w 4041336"/>
              <a:gd name="connsiteY10" fmla="*/ 1539116 h 4193763"/>
              <a:gd name="connsiteX11" fmla="*/ 4024869 w 4041336"/>
              <a:gd name="connsiteY11" fmla="*/ 1823155 h 4193763"/>
              <a:gd name="connsiteX12" fmla="*/ 4017014 w 4041336"/>
              <a:gd name="connsiteY12" fmla="*/ 2154154 h 4193763"/>
              <a:gd name="connsiteX13" fmla="*/ 4017014 w 4041336"/>
              <a:gd name="connsiteY13" fmla="*/ 2421948 h 4193763"/>
              <a:gd name="connsiteX14" fmla="*/ 4029684 w 4041336"/>
              <a:gd name="connsiteY14" fmla="*/ 2667279 h 4193763"/>
              <a:gd name="connsiteX15" fmla="*/ 4019421 w 4041336"/>
              <a:gd name="connsiteY15" fmla="*/ 2956268 h 4193763"/>
              <a:gd name="connsiteX16" fmla="*/ 4022082 w 4041336"/>
              <a:gd name="connsiteY16" fmla="*/ 3094480 h 4193763"/>
              <a:gd name="connsiteX17" fmla="*/ 4027656 w 4041336"/>
              <a:gd name="connsiteY17" fmla="*/ 3260614 h 4193763"/>
              <a:gd name="connsiteX18" fmla="*/ 4009412 w 4041336"/>
              <a:gd name="connsiteY18" fmla="*/ 3538181 h 4193763"/>
              <a:gd name="connsiteX19" fmla="*/ 4031711 w 4041336"/>
              <a:gd name="connsiteY19" fmla="*/ 3694923 h 4193763"/>
              <a:gd name="connsiteX20" fmla="*/ 4038425 w 4041336"/>
              <a:gd name="connsiteY20" fmla="*/ 3836308 h 4193763"/>
              <a:gd name="connsiteX21" fmla="*/ 4029810 w 4041336"/>
              <a:gd name="connsiteY21" fmla="*/ 3956245 h 4193763"/>
              <a:gd name="connsiteX22" fmla="*/ 4013847 w 4041336"/>
              <a:gd name="connsiteY22" fmla="*/ 4114764 h 4193763"/>
              <a:gd name="connsiteX23" fmla="*/ 4010970 w 4041336"/>
              <a:gd name="connsiteY23" fmla="*/ 4161894 h 4193763"/>
              <a:gd name="connsiteX24" fmla="*/ 4002764 w 4041336"/>
              <a:gd name="connsiteY24" fmla="*/ 4161042 h 4193763"/>
              <a:gd name="connsiteX25" fmla="*/ 3868108 w 4041336"/>
              <a:gd name="connsiteY25" fmla="*/ 4163980 h 4193763"/>
              <a:gd name="connsiteX26" fmla="*/ 3174741 w 4041336"/>
              <a:gd name="connsiteY26" fmla="*/ 4175341 h 4193763"/>
              <a:gd name="connsiteX27" fmla="*/ 2247906 w 4041336"/>
              <a:gd name="connsiteY27" fmla="*/ 4167376 h 4193763"/>
              <a:gd name="connsiteX28" fmla="*/ 2057934 w 4041336"/>
              <a:gd name="connsiteY28" fmla="*/ 4175733 h 4193763"/>
              <a:gd name="connsiteX29" fmla="*/ 1797729 w 4041336"/>
              <a:gd name="connsiteY29" fmla="*/ 4165547 h 4193763"/>
              <a:gd name="connsiteX30" fmla="*/ 1485458 w 4041336"/>
              <a:gd name="connsiteY30" fmla="*/ 4175995 h 4193763"/>
              <a:gd name="connsiteX31" fmla="*/ 949185 w 4041336"/>
              <a:gd name="connsiteY31" fmla="*/ 4186181 h 4193763"/>
              <a:gd name="connsiteX32" fmla="*/ 357136 w 4041336"/>
              <a:gd name="connsiteY32" fmla="*/ 4175995 h 4193763"/>
              <a:gd name="connsiteX33" fmla="*/ 0 w 4041336"/>
              <a:gd name="connsiteY33" fmla="*/ 4175060 h 419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txBody>
          <a:bodyPr wrap="square" rtlCol="0" anchor="ctr">
            <a:noAutofit/>
          </a:bodyPr>
          <a:lstStyle>
            <a:lvl1pPr algn="ctr">
              <a:buNone/>
              <a:defRPr sz="2400"/>
            </a:lvl1pPr>
          </a:lstStyle>
          <a:p>
            <a:pPr rtl="0"/>
            <a:r>
              <a:rPr lang="de-DE" noProof="0"/>
              <a:t>Bild durch Klicken auf Symbol hinzufügen</a:t>
            </a:r>
          </a:p>
        </p:txBody>
      </p:sp>
      <p:sp>
        <p:nvSpPr>
          <p:cNvPr id="2" name="Titel 1">
            <a:extLst>
              <a:ext uri="{FF2B5EF4-FFF2-40B4-BE49-F238E27FC236}">
                <a16:creationId xmlns:a16="http://schemas.microsoft.com/office/drawing/2014/main" id="{465D02BC-5A24-47F7-A4DF-B93FBC0C51B0}"/>
              </a:ext>
            </a:extLst>
          </p:cNvPr>
          <p:cNvSpPr>
            <a:spLocks noGrp="1"/>
          </p:cNvSpPr>
          <p:nvPr>
            <p:ph type="title" hasCustomPrompt="1"/>
          </p:nvPr>
        </p:nvSpPr>
        <p:spPr>
          <a:xfrm>
            <a:off x="4654296" y="329184"/>
            <a:ext cx="6894576" cy="1783080"/>
          </a:xfrm>
        </p:spPr>
        <p:txBody>
          <a:bodyPr rtlCol="0" anchor="b"/>
          <a:lstStyle>
            <a:lvl1pPr>
              <a:defRPr sz="7200"/>
            </a:lvl1pPr>
          </a:lstStyle>
          <a:p>
            <a:pPr rtl="0"/>
            <a:r>
              <a:rPr lang="de-DE" noProof="0"/>
              <a:t>Titel</a:t>
            </a:r>
          </a:p>
        </p:txBody>
      </p:sp>
      <p:sp>
        <p:nvSpPr>
          <p:cNvPr id="3" name="Inhaltsplatzhalter 2">
            <a:extLst>
              <a:ext uri="{FF2B5EF4-FFF2-40B4-BE49-F238E27FC236}">
                <a16:creationId xmlns:a16="http://schemas.microsoft.com/office/drawing/2014/main" id="{48E9219E-EE74-4093-94D6-F663E059C504}"/>
              </a:ext>
            </a:extLst>
          </p:cNvPr>
          <p:cNvSpPr>
            <a:spLocks noGrp="1"/>
          </p:cNvSpPr>
          <p:nvPr>
            <p:ph idx="1" hasCustomPrompt="1"/>
          </p:nvPr>
        </p:nvSpPr>
        <p:spPr>
          <a:xfrm>
            <a:off x="4654296" y="2706624"/>
            <a:ext cx="6894576" cy="3483864"/>
          </a:xfrm>
        </p:spPr>
        <p:txBody>
          <a:bodyPr rtlCol="0">
            <a:normAutofit/>
          </a:bodyPr>
          <a:lstStyle>
            <a:lvl1pPr marL="0" indent="0">
              <a:buNone/>
              <a:defRPr sz="2400"/>
            </a:lvl1pPr>
            <a:lvl2pPr marL="228600">
              <a:defRPr sz="2000"/>
            </a:lvl2pPr>
            <a:lvl3pPr marL="457200">
              <a:defRPr sz="1800"/>
            </a:lvl3pPr>
            <a:lvl4pPr marL="685800">
              <a:defRPr sz="1600"/>
            </a:lvl4pPr>
            <a:lvl5pPr marL="914400">
              <a:defRPr sz="1400"/>
            </a:lvl5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6" name="Foliennummernplatzhalter 5">
            <a:extLst>
              <a:ext uri="{FF2B5EF4-FFF2-40B4-BE49-F238E27FC236}">
                <a16:creationId xmlns:a16="http://schemas.microsoft.com/office/drawing/2014/main" id="{9E6D4DFD-766F-4E45-A00C-2B5E8CE9A908}"/>
              </a:ext>
            </a:extLst>
          </p:cNvPr>
          <p:cNvSpPr>
            <a:spLocks noGrp="1"/>
          </p:cNvSpPr>
          <p:nvPr>
            <p:ph type="sldNum" sz="quarter" idx="12"/>
          </p:nvPr>
        </p:nvSpPr>
        <p:spPr>
          <a:xfrm>
            <a:off x="8641080" y="6356350"/>
            <a:ext cx="2743200" cy="365125"/>
          </a:xfrm>
        </p:spPr>
        <p:txBody>
          <a:bodyPr rtlCol="0"/>
          <a:lstStyle>
            <a:lvl1pPr>
              <a:defRPr>
                <a:solidFill>
                  <a:schemeClr val="tx1"/>
                </a:solidFill>
              </a:defRPr>
            </a:lvl1pPr>
          </a:lstStyle>
          <a:p>
            <a:pPr rtl="0"/>
            <a:fld id="{2C18C1E5-FB55-42F5-BD6D-9CC153FCDBE6}" type="slidenum">
              <a:rPr lang="de-DE" noProof="0" smtClean="0"/>
              <a:pPr rtl="0"/>
              <a:t>‹Nr.›</a:t>
            </a:fld>
            <a:endParaRPr lang="de-DE" noProof="0"/>
          </a:p>
        </p:txBody>
      </p:sp>
      <p:sp>
        <p:nvSpPr>
          <p:cNvPr id="7" name="Rechteck 6" descr="Tag=AccentColor&#10;Flavor=Light&#10;Target=FillAndLine">
            <a:extLst>
              <a:ext uri="{FF2B5EF4-FFF2-40B4-BE49-F238E27FC236}">
                <a16:creationId xmlns:a16="http://schemas.microsoft.com/office/drawing/2014/main" id="{9B1377BC-1A5F-4113-953E-30CA51FC6F91}"/>
              </a:ext>
            </a:extLst>
          </p:cNvPr>
          <p:cNvSpPr/>
          <p:nvPr userDrawn="1"/>
        </p:nvSpPr>
        <p:spPr>
          <a:xfrm>
            <a:off x="4654296"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Tree>
    <p:extLst>
      <p:ext uri="{BB962C8B-B14F-4D97-AF65-F5344CB8AC3E}">
        <p14:creationId xmlns:p14="http://schemas.microsoft.com/office/powerpoint/2010/main" val="4013803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bschnittsüberschrift">
    <p:spTree>
      <p:nvGrpSpPr>
        <p:cNvPr id="1" name=""/>
        <p:cNvGrpSpPr/>
        <p:nvPr/>
      </p:nvGrpSpPr>
      <p:grpSpPr>
        <a:xfrm>
          <a:off x="0" y="0"/>
          <a:ext cx="0" cy="0"/>
          <a:chOff x="0" y="0"/>
          <a:chExt cx="0" cy="0"/>
        </a:xfrm>
      </p:grpSpPr>
      <p:sp>
        <p:nvSpPr>
          <p:cNvPr id="7" name="Freihandform: Form 6" descr="Tag=AccentColor&#10;Flavor=Light&#10;Target=Fill">
            <a:extLst>
              <a:ext uri="{FF2B5EF4-FFF2-40B4-BE49-F238E27FC236}">
                <a16:creationId xmlns:a16="http://schemas.microsoft.com/office/drawing/2014/main" id="{CB56F624-1B75-47D6-8B9E-1F3E7840AE13}"/>
              </a:ext>
            </a:extLst>
          </p:cNvPr>
          <p:cNvSpPr>
            <a:spLocks noChangeAspect="1"/>
          </p:cNvSpPr>
          <p:nvPr userDrawn="1"/>
        </p:nvSpPr>
        <p:spPr>
          <a:xfrm>
            <a:off x="807242" y="612648"/>
            <a:ext cx="10577516" cy="5566372"/>
          </a:xfrm>
          <a:custGeom>
            <a:avLst/>
            <a:gdLst>
              <a:gd name="connsiteX0" fmla="*/ 2871593 w 10577516"/>
              <a:gd name="connsiteY0" fmla="*/ 5218333 h 5566372"/>
              <a:gd name="connsiteX1" fmla="*/ 3890441 w 10577516"/>
              <a:gd name="connsiteY1" fmla="*/ 5441298 h 5566372"/>
              <a:gd name="connsiteX2" fmla="*/ 4931282 w 10577516"/>
              <a:gd name="connsiteY2" fmla="*/ 5506891 h 5566372"/>
              <a:gd name="connsiteX3" fmla="*/ 2871593 w 10577516"/>
              <a:gd name="connsiteY3" fmla="*/ 5218333 h 5566372"/>
              <a:gd name="connsiteX4" fmla="*/ 4720395 w 10577516"/>
              <a:gd name="connsiteY4" fmla="*/ 128662 h 5566372"/>
              <a:gd name="connsiteX5" fmla="*/ 3554723 w 10577516"/>
              <a:gd name="connsiteY5" fmla="*/ 250059 h 5566372"/>
              <a:gd name="connsiteX6" fmla="*/ 2497230 w 10577516"/>
              <a:gd name="connsiteY6" fmla="*/ 530354 h 5566372"/>
              <a:gd name="connsiteX7" fmla="*/ 2960194 w 10577516"/>
              <a:gd name="connsiteY7" fmla="*/ 403237 h 5566372"/>
              <a:gd name="connsiteX8" fmla="*/ 3980314 w 10577516"/>
              <a:gd name="connsiteY8" fmla="*/ 212560 h 5566372"/>
              <a:gd name="connsiteX9" fmla="*/ 4677428 w 10577516"/>
              <a:gd name="connsiteY9" fmla="*/ 139593 h 5566372"/>
              <a:gd name="connsiteX10" fmla="*/ 4760675 w 10577516"/>
              <a:gd name="connsiteY10" fmla="*/ 134906 h 5566372"/>
              <a:gd name="connsiteX11" fmla="*/ 4792997 w 10577516"/>
              <a:gd name="connsiteY11" fmla="*/ 130123 h 5566372"/>
              <a:gd name="connsiteX12" fmla="*/ 4798006 w 10577516"/>
              <a:gd name="connsiteY12" fmla="*/ 130828 h 5566372"/>
              <a:gd name="connsiteX13" fmla="*/ 4798006 w 10577516"/>
              <a:gd name="connsiteY13" fmla="*/ 129381 h 5566372"/>
              <a:gd name="connsiteX14" fmla="*/ 4792997 w 10577516"/>
              <a:gd name="connsiteY14" fmla="*/ 130123 h 5566372"/>
              <a:gd name="connsiteX15" fmla="*/ 4788863 w 10577516"/>
              <a:gd name="connsiteY15" fmla="*/ 129541 h 5566372"/>
              <a:gd name="connsiteX16" fmla="*/ 4720395 w 10577516"/>
              <a:gd name="connsiteY16" fmla="*/ 128662 h 5566372"/>
              <a:gd name="connsiteX17" fmla="*/ 6438297 w 10577516"/>
              <a:gd name="connsiteY17" fmla="*/ 19 h 5566372"/>
              <a:gd name="connsiteX18" fmla="*/ 7523724 w 10577516"/>
              <a:gd name="connsiteY18" fmla="*/ 104129 h 5566372"/>
              <a:gd name="connsiteX19" fmla="*/ 8525668 w 10577516"/>
              <a:gd name="connsiteY19" fmla="*/ 421922 h 5566372"/>
              <a:gd name="connsiteX20" fmla="*/ 9518204 w 10577516"/>
              <a:gd name="connsiteY20" fmla="*/ 1055605 h 5566372"/>
              <a:gd name="connsiteX21" fmla="*/ 10008242 w 10577516"/>
              <a:gd name="connsiteY21" fmla="*/ 1589500 h 5566372"/>
              <a:gd name="connsiteX22" fmla="*/ 10325274 w 10577516"/>
              <a:gd name="connsiteY22" fmla="*/ 2051574 h 5566372"/>
              <a:gd name="connsiteX23" fmla="*/ 10565908 w 10577516"/>
              <a:gd name="connsiteY23" fmla="*/ 2649028 h 5566372"/>
              <a:gd name="connsiteX24" fmla="*/ 10542137 w 10577516"/>
              <a:gd name="connsiteY24" fmla="*/ 2966823 h 5566372"/>
              <a:gd name="connsiteX25" fmla="*/ 10513789 w 10577516"/>
              <a:gd name="connsiteY25" fmla="*/ 3066355 h 5566372"/>
              <a:gd name="connsiteX26" fmla="*/ 10417308 w 10577516"/>
              <a:gd name="connsiteY26" fmla="*/ 3369150 h 5566372"/>
              <a:gd name="connsiteX27" fmla="*/ 9794430 w 10577516"/>
              <a:gd name="connsiteY27" fmla="*/ 4220840 h 5566372"/>
              <a:gd name="connsiteX28" fmla="*/ 8719522 w 10577516"/>
              <a:gd name="connsiteY28" fmla="*/ 4888463 h 5566372"/>
              <a:gd name="connsiteX29" fmla="*/ 7693808 w 10577516"/>
              <a:gd name="connsiteY29" fmla="*/ 5234223 h 5566372"/>
              <a:gd name="connsiteX30" fmla="*/ 7092669 w 10577516"/>
              <a:gd name="connsiteY30" fmla="*/ 5363248 h 5566372"/>
              <a:gd name="connsiteX31" fmla="*/ 6240978 w 10577516"/>
              <a:gd name="connsiteY31" fmla="*/ 5507272 h 5566372"/>
              <a:gd name="connsiteX32" fmla="*/ 5462508 w 10577516"/>
              <a:gd name="connsiteY32" fmla="*/ 5559010 h 5566372"/>
              <a:gd name="connsiteX33" fmla="*/ 4386329 w 10577516"/>
              <a:gd name="connsiteY33" fmla="*/ 5548839 h 5566372"/>
              <a:gd name="connsiteX34" fmla="*/ 3501461 w 10577516"/>
              <a:gd name="connsiteY34" fmla="*/ 5432782 h 5566372"/>
              <a:gd name="connsiteX35" fmla="*/ 2624348 w 10577516"/>
              <a:gd name="connsiteY35" fmla="*/ 5200409 h 5566372"/>
              <a:gd name="connsiteX36" fmla="*/ 2221385 w 10577516"/>
              <a:gd name="connsiteY36" fmla="*/ 5053589 h 5566372"/>
              <a:gd name="connsiteX37" fmla="*/ 1173934 w 10577516"/>
              <a:gd name="connsiteY37" fmla="*/ 4636388 h 5566372"/>
              <a:gd name="connsiteX38" fmla="*/ 438176 w 10577516"/>
              <a:gd name="connsiteY38" fmla="*/ 4080883 h 5566372"/>
              <a:gd name="connsiteX39" fmla="*/ 18687 w 10577516"/>
              <a:gd name="connsiteY39" fmla="*/ 2942161 h 5566372"/>
              <a:gd name="connsiteX40" fmla="*/ 0 w 10577516"/>
              <a:gd name="connsiteY40" fmla="*/ 2832713 h 5566372"/>
              <a:gd name="connsiteX41" fmla="*/ 0 w 10577516"/>
              <a:gd name="connsiteY41" fmla="*/ 2747290 h 5566372"/>
              <a:gd name="connsiteX42" fmla="*/ 14746 w 10577516"/>
              <a:gd name="connsiteY42" fmla="*/ 2661993 h 5566372"/>
              <a:gd name="connsiteX43" fmla="*/ 292753 w 10577516"/>
              <a:gd name="connsiteY43" fmla="*/ 1968947 h 5566372"/>
              <a:gd name="connsiteX44" fmla="*/ 923893 w 10577516"/>
              <a:gd name="connsiteY44" fmla="*/ 1299417 h 5566372"/>
              <a:gd name="connsiteX45" fmla="*/ 2035538 w 10577516"/>
              <a:gd name="connsiteY45" fmla="*/ 648828 h 5566372"/>
              <a:gd name="connsiteX46" fmla="*/ 3545571 w 10577516"/>
              <a:gd name="connsiteY46" fmla="*/ 196289 h 5566372"/>
              <a:gd name="connsiteX47" fmla="*/ 5211705 w 10577516"/>
              <a:gd name="connsiteY47" fmla="*/ 78323 h 5566372"/>
              <a:gd name="connsiteX48" fmla="*/ 5467720 w 10577516"/>
              <a:gd name="connsiteY48" fmla="*/ 77052 h 5566372"/>
              <a:gd name="connsiteX49" fmla="*/ 6073564 w 10577516"/>
              <a:gd name="connsiteY49" fmla="*/ 11840 h 5566372"/>
              <a:gd name="connsiteX50" fmla="*/ 6438297 w 10577516"/>
              <a:gd name="connsiteY50" fmla="*/ 19 h 556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77516" h="5566372">
                <a:moveTo>
                  <a:pt x="2871593" y="5218333"/>
                </a:moveTo>
                <a:cubicBezTo>
                  <a:pt x="2990956" y="5269180"/>
                  <a:pt x="3517223" y="5383586"/>
                  <a:pt x="3890441" y="5441298"/>
                </a:cubicBezTo>
                <a:cubicBezTo>
                  <a:pt x="4162855" y="5483248"/>
                  <a:pt x="4828063" y="5526341"/>
                  <a:pt x="4931282" y="5506891"/>
                </a:cubicBezTo>
                <a:cubicBezTo>
                  <a:pt x="4236330" y="5449560"/>
                  <a:pt x="3552816" y="5364900"/>
                  <a:pt x="2871593" y="5218333"/>
                </a:cubicBezTo>
                <a:close/>
                <a:moveTo>
                  <a:pt x="4720395" y="128662"/>
                </a:moveTo>
                <a:cubicBezTo>
                  <a:pt x="4329266" y="138551"/>
                  <a:pt x="3939509" y="179153"/>
                  <a:pt x="3554723" y="250059"/>
                </a:cubicBezTo>
                <a:cubicBezTo>
                  <a:pt x="3195336" y="315207"/>
                  <a:pt x="2841707" y="408943"/>
                  <a:pt x="2497230" y="530354"/>
                </a:cubicBezTo>
                <a:cubicBezTo>
                  <a:pt x="2650917" y="485354"/>
                  <a:pt x="2804728" y="441372"/>
                  <a:pt x="2960194" y="403237"/>
                </a:cubicBezTo>
                <a:cubicBezTo>
                  <a:pt x="3296586" y="321538"/>
                  <a:pt x="3637121" y="257890"/>
                  <a:pt x="3980314" y="212560"/>
                </a:cubicBezTo>
                <a:cubicBezTo>
                  <a:pt x="4212050" y="181797"/>
                  <a:pt x="4444422" y="158280"/>
                  <a:pt x="4677428" y="139593"/>
                </a:cubicBezTo>
                <a:cubicBezTo>
                  <a:pt x="4704949" y="137369"/>
                  <a:pt x="4732915" y="137369"/>
                  <a:pt x="4760675" y="134906"/>
                </a:cubicBezTo>
                <a:lnTo>
                  <a:pt x="4792997" y="130123"/>
                </a:lnTo>
                <a:lnTo>
                  <a:pt x="4798006" y="130828"/>
                </a:lnTo>
                <a:lnTo>
                  <a:pt x="4798006" y="129381"/>
                </a:lnTo>
                <a:lnTo>
                  <a:pt x="4792997" y="130123"/>
                </a:lnTo>
                <a:lnTo>
                  <a:pt x="4788863" y="129541"/>
                </a:lnTo>
                <a:cubicBezTo>
                  <a:pt x="4766106" y="127801"/>
                  <a:pt x="4743237" y="127505"/>
                  <a:pt x="4720395" y="128662"/>
                </a:cubicBezTo>
                <a:close/>
                <a:moveTo>
                  <a:pt x="6438297" y="19"/>
                </a:moveTo>
                <a:cubicBezTo>
                  <a:pt x="6802322" y="-887"/>
                  <a:pt x="7164203" y="31671"/>
                  <a:pt x="7523724" y="104129"/>
                </a:cubicBezTo>
                <a:cubicBezTo>
                  <a:pt x="7868594" y="172060"/>
                  <a:pt x="8204694" y="278661"/>
                  <a:pt x="8525668" y="421922"/>
                </a:cubicBezTo>
                <a:cubicBezTo>
                  <a:pt x="8886414" y="582180"/>
                  <a:pt x="9221001" y="795802"/>
                  <a:pt x="9518204" y="1055605"/>
                </a:cubicBezTo>
                <a:cubicBezTo>
                  <a:pt x="9701176" y="1214502"/>
                  <a:pt x="9865578" y="1393612"/>
                  <a:pt x="10008242" y="1589500"/>
                </a:cubicBezTo>
                <a:cubicBezTo>
                  <a:pt x="10117308" y="1741190"/>
                  <a:pt x="10222982" y="1895218"/>
                  <a:pt x="10325274" y="2051574"/>
                </a:cubicBezTo>
                <a:cubicBezTo>
                  <a:pt x="10446215" y="2231789"/>
                  <a:pt x="10528180" y="2435291"/>
                  <a:pt x="10565908" y="2649028"/>
                </a:cubicBezTo>
                <a:cubicBezTo>
                  <a:pt x="10584595" y="2757459"/>
                  <a:pt x="10583451" y="2862839"/>
                  <a:pt x="10542137" y="2966823"/>
                </a:cubicBezTo>
                <a:cubicBezTo>
                  <a:pt x="10530023" y="2999186"/>
                  <a:pt x="10520540" y="3032466"/>
                  <a:pt x="10513789" y="3066355"/>
                </a:cubicBezTo>
                <a:cubicBezTo>
                  <a:pt x="10490298" y="3169843"/>
                  <a:pt x="10458023" y="3271142"/>
                  <a:pt x="10417308" y="3369150"/>
                </a:cubicBezTo>
                <a:cubicBezTo>
                  <a:pt x="10279257" y="3703851"/>
                  <a:pt x="10062140" y="3980714"/>
                  <a:pt x="9794430" y="4220840"/>
                </a:cubicBezTo>
                <a:cubicBezTo>
                  <a:pt x="9475364" y="4506346"/>
                  <a:pt x="9109391" y="4716599"/>
                  <a:pt x="8719522" y="4888463"/>
                </a:cubicBezTo>
                <a:cubicBezTo>
                  <a:pt x="8388126" y="5034394"/>
                  <a:pt x="8044526" y="5145368"/>
                  <a:pt x="7693808" y="5234223"/>
                </a:cubicBezTo>
                <a:cubicBezTo>
                  <a:pt x="7495123" y="5285070"/>
                  <a:pt x="7294022" y="5324223"/>
                  <a:pt x="7092669" y="5363248"/>
                </a:cubicBezTo>
                <a:cubicBezTo>
                  <a:pt x="6809577" y="5418035"/>
                  <a:pt x="6527120" y="5474730"/>
                  <a:pt x="6240978" y="5507272"/>
                </a:cubicBezTo>
                <a:cubicBezTo>
                  <a:pt x="5982166" y="5536509"/>
                  <a:pt x="5722845" y="5554814"/>
                  <a:pt x="5462508" y="5559010"/>
                </a:cubicBezTo>
                <a:cubicBezTo>
                  <a:pt x="5103782" y="5564730"/>
                  <a:pt x="4744928" y="5576298"/>
                  <a:pt x="4386329" y="5548839"/>
                </a:cubicBezTo>
                <a:cubicBezTo>
                  <a:pt x="4089394" y="5527103"/>
                  <a:pt x="3793960" y="5488344"/>
                  <a:pt x="3501461" y="5432782"/>
                </a:cubicBezTo>
                <a:cubicBezTo>
                  <a:pt x="3204247" y="5374930"/>
                  <a:pt x="2911229" y="5297299"/>
                  <a:pt x="2624348" y="5200409"/>
                </a:cubicBezTo>
                <a:cubicBezTo>
                  <a:pt x="2488841" y="5154775"/>
                  <a:pt x="2358417" y="5094775"/>
                  <a:pt x="2221385" y="5053589"/>
                </a:cubicBezTo>
                <a:cubicBezTo>
                  <a:pt x="1859988" y="4945157"/>
                  <a:pt x="1506856" y="4815878"/>
                  <a:pt x="1173934" y="4636388"/>
                </a:cubicBezTo>
                <a:cubicBezTo>
                  <a:pt x="900250" y="4488931"/>
                  <a:pt x="647539" y="4313508"/>
                  <a:pt x="438176" y="4080883"/>
                </a:cubicBezTo>
                <a:cubicBezTo>
                  <a:pt x="146695" y="3757114"/>
                  <a:pt x="3178" y="3378811"/>
                  <a:pt x="18687" y="2942161"/>
                </a:cubicBezTo>
                <a:cubicBezTo>
                  <a:pt x="19582" y="2904814"/>
                  <a:pt x="13236" y="2867645"/>
                  <a:pt x="0" y="2832713"/>
                </a:cubicBezTo>
                <a:lnTo>
                  <a:pt x="0" y="2747290"/>
                </a:lnTo>
                <a:cubicBezTo>
                  <a:pt x="13474" y="2720341"/>
                  <a:pt x="10296" y="2690468"/>
                  <a:pt x="14746" y="2661993"/>
                </a:cubicBezTo>
                <a:cubicBezTo>
                  <a:pt x="54533" y="2409665"/>
                  <a:pt x="152923" y="2181106"/>
                  <a:pt x="292753" y="1968947"/>
                </a:cubicBezTo>
                <a:cubicBezTo>
                  <a:pt x="464108" y="1708991"/>
                  <a:pt x="680970" y="1491747"/>
                  <a:pt x="923893" y="1299417"/>
                </a:cubicBezTo>
                <a:cubicBezTo>
                  <a:pt x="1263678" y="1030182"/>
                  <a:pt x="1638930" y="820945"/>
                  <a:pt x="2035538" y="648828"/>
                </a:cubicBezTo>
                <a:cubicBezTo>
                  <a:pt x="2521001" y="438575"/>
                  <a:pt x="3025660" y="291755"/>
                  <a:pt x="3545571" y="196289"/>
                </a:cubicBezTo>
                <a:cubicBezTo>
                  <a:pt x="4094899" y="95674"/>
                  <a:pt x="4653670" y="56116"/>
                  <a:pt x="5211705" y="78323"/>
                </a:cubicBezTo>
                <a:cubicBezTo>
                  <a:pt x="5297128" y="81756"/>
                  <a:pt x="5383313" y="88620"/>
                  <a:pt x="5467720" y="77052"/>
                </a:cubicBezTo>
                <a:cubicBezTo>
                  <a:pt x="5669076" y="49467"/>
                  <a:pt x="5870557" y="24299"/>
                  <a:pt x="6073564" y="11840"/>
                </a:cubicBezTo>
                <a:cubicBezTo>
                  <a:pt x="6195374" y="4340"/>
                  <a:pt x="6316955" y="320"/>
                  <a:pt x="6438297" y="19"/>
                </a:cubicBezTo>
                <a:close/>
              </a:path>
            </a:pathLst>
          </a:custGeom>
          <a:solidFill>
            <a:schemeClr val="accent1"/>
          </a:solidFill>
          <a:ln w="9525" cap="flat">
            <a:noFill/>
            <a:prstDash val="solid"/>
            <a:miter/>
          </a:ln>
        </p:spPr>
        <p:txBody>
          <a:bodyPr rtlCol="0" anchor="ctr"/>
          <a:lstStyle/>
          <a:p>
            <a:pPr rtl="0"/>
            <a:endParaRPr lang="de-DE" noProof="0"/>
          </a:p>
        </p:txBody>
      </p:sp>
      <p:sp>
        <p:nvSpPr>
          <p:cNvPr id="2" name="Titel 1">
            <a:extLst>
              <a:ext uri="{FF2B5EF4-FFF2-40B4-BE49-F238E27FC236}">
                <a16:creationId xmlns:a16="http://schemas.microsoft.com/office/drawing/2014/main" id="{465D02BC-5A24-47F7-A4DF-B93FBC0C51B0}"/>
              </a:ext>
            </a:extLst>
          </p:cNvPr>
          <p:cNvSpPr>
            <a:spLocks noGrp="1"/>
          </p:cNvSpPr>
          <p:nvPr>
            <p:ph type="title" hasCustomPrompt="1"/>
          </p:nvPr>
        </p:nvSpPr>
        <p:spPr>
          <a:xfrm>
            <a:off x="2066544" y="1911096"/>
            <a:ext cx="8055864" cy="2075688"/>
          </a:xfrm>
        </p:spPr>
        <p:txBody>
          <a:bodyPr rtlCol="0" anchor="b"/>
          <a:lstStyle>
            <a:lvl1pPr algn="ctr">
              <a:defRPr sz="8000">
                <a:solidFill>
                  <a:schemeClr val="bg1"/>
                </a:solidFill>
              </a:defRPr>
            </a:lvl1pPr>
          </a:lstStyle>
          <a:p>
            <a:pPr rtl="0"/>
            <a:r>
              <a:rPr lang="de-DE" noProof="0"/>
              <a:t>Titel</a:t>
            </a:r>
          </a:p>
        </p:txBody>
      </p:sp>
      <p:sp>
        <p:nvSpPr>
          <p:cNvPr id="11" name="Rechteck 6">
            <a:extLst>
              <a:ext uri="{FF2B5EF4-FFF2-40B4-BE49-F238E27FC236}">
                <a16:creationId xmlns:a16="http://schemas.microsoft.com/office/drawing/2014/main" id="{EC686F5F-8990-4C72-9CE5-9517854EA994}"/>
              </a:ext>
            </a:extLst>
          </p:cNvPr>
          <p:cNvSpPr/>
          <p:nvPr userDrawn="1"/>
        </p:nvSpPr>
        <p:spPr>
          <a:xfrm>
            <a:off x="3974206" y="417349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13" name="Textplatzhalter 12">
            <a:extLst>
              <a:ext uri="{FF2B5EF4-FFF2-40B4-BE49-F238E27FC236}">
                <a16:creationId xmlns:a16="http://schemas.microsoft.com/office/drawing/2014/main" id="{1BBF36E3-BC05-42D6-BE88-CFA8276D6AAD}"/>
              </a:ext>
            </a:extLst>
          </p:cNvPr>
          <p:cNvSpPr>
            <a:spLocks noGrp="1"/>
          </p:cNvSpPr>
          <p:nvPr>
            <p:ph type="body" sz="quarter" idx="13" hasCustomPrompt="1"/>
          </p:nvPr>
        </p:nvSpPr>
        <p:spPr>
          <a:xfrm>
            <a:off x="3227832" y="4352544"/>
            <a:ext cx="5733288" cy="932688"/>
          </a:xfrm>
        </p:spPr>
        <p:txBody>
          <a:bodyPr rtlCol="0"/>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de-DE" noProof="0"/>
              <a:t>Untertitel</a:t>
            </a:r>
          </a:p>
        </p:txBody>
      </p:sp>
    </p:spTree>
    <p:extLst>
      <p:ext uri="{BB962C8B-B14F-4D97-AF65-F5344CB8AC3E}">
        <p14:creationId xmlns:p14="http://schemas.microsoft.com/office/powerpoint/2010/main" val="2915773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5D02BC-5A24-47F7-A4DF-B93FBC0C51B0}"/>
              </a:ext>
            </a:extLst>
          </p:cNvPr>
          <p:cNvSpPr>
            <a:spLocks noGrp="1"/>
          </p:cNvSpPr>
          <p:nvPr>
            <p:ph type="title" hasCustomPrompt="1"/>
          </p:nvPr>
        </p:nvSpPr>
        <p:spPr>
          <a:xfrm>
            <a:off x="768096" y="365125"/>
            <a:ext cx="10515600" cy="1325563"/>
          </a:xfrm>
        </p:spPr>
        <p:txBody>
          <a:bodyPr rtlCol="0"/>
          <a:lstStyle>
            <a:lvl1pPr>
              <a:defRPr sz="5400"/>
            </a:lvl1pPr>
          </a:lstStyle>
          <a:p>
            <a:pPr rtl="0"/>
            <a:r>
              <a:rPr lang="de-DE" noProof="0"/>
              <a:t>Titelmasterformat durch Klicken bearbeiten</a:t>
            </a:r>
          </a:p>
        </p:txBody>
      </p:sp>
      <p:sp>
        <p:nvSpPr>
          <p:cNvPr id="3" name="Inhaltsplatzhalter 2">
            <a:extLst>
              <a:ext uri="{FF2B5EF4-FFF2-40B4-BE49-F238E27FC236}">
                <a16:creationId xmlns:a16="http://schemas.microsoft.com/office/drawing/2014/main" id="{48E9219E-EE74-4093-94D6-F663E059C504}"/>
              </a:ext>
            </a:extLst>
          </p:cNvPr>
          <p:cNvSpPr>
            <a:spLocks noGrp="1"/>
          </p:cNvSpPr>
          <p:nvPr>
            <p:ph idx="1" hasCustomPrompt="1"/>
          </p:nvPr>
        </p:nvSpPr>
        <p:spPr>
          <a:xfrm>
            <a:off x="838200" y="2075688"/>
            <a:ext cx="10515600" cy="4105656"/>
          </a:xfrm>
        </p:spPr>
        <p:txBody>
          <a:bodyPr rtlCol="0">
            <a:normAutofit/>
          </a:bodyPr>
          <a:lstStyle>
            <a:lvl1pPr>
              <a:defRPr sz="2800"/>
            </a:lvl1pPr>
            <a:lvl2pPr>
              <a:defRPr sz="2400"/>
            </a:lvl2pPr>
            <a:lvl3pPr>
              <a:defRPr sz="2000"/>
            </a:lvl3pPr>
            <a:lvl4pPr>
              <a:defRPr sz="1800"/>
            </a:lvl4pPr>
            <a:lvl5pPr>
              <a:defRPr sz="1800"/>
            </a:lvl5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Datumsplatzhalter 3">
            <a:extLst>
              <a:ext uri="{FF2B5EF4-FFF2-40B4-BE49-F238E27FC236}">
                <a16:creationId xmlns:a16="http://schemas.microsoft.com/office/drawing/2014/main" id="{82A61642-BFBA-48AE-A29C-C2AA7386AE95}"/>
              </a:ext>
            </a:extLst>
          </p:cNvPr>
          <p:cNvSpPr>
            <a:spLocks noGrp="1"/>
          </p:cNvSpPr>
          <p:nvPr>
            <p:ph type="dt" sz="half" idx="10"/>
          </p:nvPr>
        </p:nvSpPr>
        <p:spPr/>
        <p:txBody>
          <a:bodyPr rtlCol="0"/>
          <a:lstStyle/>
          <a:p>
            <a:pPr rtl="0"/>
            <a:r>
              <a:rPr lang="de-DE" noProof="0"/>
              <a:t>3.9.20XX</a:t>
            </a:r>
          </a:p>
        </p:txBody>
      </p:sp>
      <p:sp>
        <p:nvSpPr>
          <p:cNvPr id="5" name="Fußzeilenplatzhalt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rtlCol="0"/>
          <a:lstStyle/>
          <a:p>
            <a:pPr rtl="0"/>
            <a:r>
              <a:rPr lang="de-DE" noProof="0"/>
              <a:t>Präsentationstitel</a:t>
            </a:r>
          </a:p>
        </p:txBody>
      </p:sp>
      <p:sp>
        <p:nvSpPr>
          <p:cNvPr id="6" name="Foliennummernplatzhalt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rtlCol="0"/>
          <a:lstStyle/>
          <a:p>
            <a:pPr rtl="0"/>
            <a:fld id="{2C18C1E5-FB55-42F5-BD6D-9CC153FCDBE6}" type="slidenum">
              <a:rPr lang="de-DE" noProof="0" smtClean="0"/>
              <a:t>‹Nr.›</a:t>
            </a:fld>
            <a:endParaRPr lang="de-DE" noProof="0"/>
          </a:p>
        </p:txBody>
      </p:sp>
      <p:sp>
        <p:nvSpPr>
          <p:cNvPr id="8" name="Rechteck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552069 w 10515600"/>
              <a:gd name="connsiteY1" fmla="*/ 0 h 27432"/>
              <a:gd name="connsiteX2" fmla="*/ 893826 w 10515600"/>
              <a:gd name="connsiteY2" fmla="*/ 0 h 27432"/>
              <a:gd name="connsiteX3" fmla="*/ 1761363 w 10515600"/>
              <a:gd name="connsiteY3" fmla="*/ 0 h 27432"/>
              <a:gd name="connsiteX4" fmla="*/ 2313432 w 10515600"/>
              <a:gd name="connsiteY4" fmla="*/ 0 h 27432"/>
              <a:gd name="connsiteX5" fmla="*/ 2865501 w 10515600"/>
              <a:gd name="connsiteY5" fmla="*/ 0 h 27432"/>
              <a:gd name="connsiteX6" fmla="*/ 3733038 w 10515600"/>
              <a:gd name="connsiteY6" fmla="*/ 0 h 27432"/>
              <a:gd name="connsiteX7" fmla="*/ 4179951 w 10515600"/>
              <a:gd name="connsiteY7" fmla="*/ 0 h 27432"/>
              <a:gd name="connsiteX8" fmla="*/ 5047488 w 10515600"/>
              <a:gd name="connsiteY8" fmla="*/ 0 h 27432"/>
              <a:gd name="connsiteX9" fmla="*/ 5915025 w 10515600"/>
              <a:gd name="connsiteY9" fmla="*/ 0 h 27432"/>
              <a:gd name="connsiteX10" fmla="*/ 6572250 w 10515600"/>
              <a:gd name="connsiteY10" fmla="*/ 0 h 27432"/>
              <a:gd name="connsiteX11" fmla="*/ 7439787 w 10515600"/>
              <a:gd name="connsiteY11" fmla="*/ 0 h 27432"/>
              <a:gd name="connsiteX12" fmla="*/ 7991856 w 10515600"/>
              <a:gd name="connsiteY12" fmla="*/ 0 h 27432"/>
              <a:gd name="connsiteX13" fmla="*/ 8543925 w 10515600"/>
              <a:gd name="connsiteY13" fmla="*/ 0 h 27432"/>
              <a:gd name="connsiteX14" fmla="*/ 9306306 w 10515600"/>
              <a:gd name="connsiteY14" fmla="*/ 0 h 27432"/>
              <a:gd name="connsiteX15" fmla="*/ 9858375 w 10515600"/>
              <a:gd name="connsiteY15" fmla="*/ 0 h 27432"/>
              <a:gd name="connsiteX16" fmla="*/ 10515600 w 10515600"/>
              <a:gd name="connsiteY16" fmla="*/ 0 h 27432"/>
              <a:gd name="connsiteX17" fmla="*/ 10515600 w 10515600"/>
              <a:gd name="connsiteY17" fmla="*/ 27432 h 27432"/>
              <a:gd name="connsiteX18" fmla="*/ 9753219 w 10515600"/>
              <a:gd name="connsiteY18" fmla="*/ 27432 h 27432"/>
              <a:gd name="connsiteX19" fmla="*/ 9411462 w 10515600"/>
              <a:gd name="connsiteY19" fmla="*/ 27432 h 27432"/>
              <a:gd name="connsiteX20" fmla="*/ 8964549 w 10515600"/>
              <a:gd name="connsiteY20" fmla="*/ 27432 h 27432"/>
              <a:gd name="connsiteX21" fmla="*/ 8097012 w 10515600"/>
              <a:gd name="connsiteY21" fmla="*/ 27432 h 27432"/>
              <a:gd name="connsiteX22" fmla="*/ 7439787 w 10515600"/>
              <a:gd name="connsiteY22" fmla="*/ 27432 h 27432"/>
              <a:gd name="connsiteX23" fmla="*/ 6992874 w 10515600"/>
              <a:gd name="connsiteY23" fmla="*/ 27432 h 27432"/>
              <a:gd name="connsiteX24" fmla="*/ 6335649 w 10515600"/>
              <a:gd name="connsiteY24" fmla="*/ 27432 h 27432"/>
              <a:gd name="connsiteX25" fmla="*/ 5993892 w 10515600"/>
              <a:gd name="connsiteY25" fmla="*/ 27432 h 27432"/>
              <a:gd name="connsiteX26" fmla="*/ 5652135 w 10515600"/>
              <a:gd name="connsiteY26" fmla="*/ 27432 h 27432"/>
              <a:gd name="connsiteX27" fmla="*/ 4994910 w 10515600"/>
              <a:gd name="connsiteY27" fmla="*/ 27432 h 27432"/>
              <a:gd name="connsiteX28" fmla="*/ 4547997 w 10515600"/>
              <a:gd name="connsiteY28" fmla="*/ 27432 h 27432"/>
              <a:gd name="connsiteX29" fmla="*/ 3785616 w 10515600"/>
              <a:gd name="connsiteY29" fmla="*/ 27432 h 27432"/>
              <a:gd name="connsiteX30" fmla="*/ 3338703 w 10515600"/>
              <a:gd name="connsiteY30" fmla="*/ 27432 h 27432"/>
              <a:gd name="connsiteX31" fmla="*/ 2576322 w 10515600"/>
              <a:gd name="connsiteY31" fmla="*/ 27432 h 27432"/>
              <a:gd name="connsiteX32" fmla="*/ 2234565 w 10515600"/>
              <a:gd name="connsiteY32" fmla="*/ 27432 h 27432"/>
              <a:gd name="connsiteX33" fmla="*/ 1472184 w 10515600"/>
              <a:gd name="connsiteY33" fmla="*/ 27432 h 27432"/>
              <a:gd name="connsiteX34" fmla="*/ 1025271 w 10515600"/>
              <a:gd name="connsiteY34" fmla="*/ 27432 h 27432"/>
              <a:gd name="connsiteX35" fmla="*/ 683514 w 10515600"/>
              <a:gd name="connsiteY35" fmla="*/ 27432 h 27432"/>
              <a:gd name="connsiteX36" fmla="*/ 0 w 10515600"/>
              <a:gd name="connsiteY36" fmla="*/ 27432 h 27432"/>
              <a:gd name="connsiteX37" fmla="*/ 0 w 10515600"/>
              <a:gd name="connsiteY37"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515600" h="27432"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no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solidFill>
                <a:schemeClr val="tx1"/>
              </a:solidFill>
            </a:endParaRPr>
          </a:p>
        </p:txBody>
      </p:sp>
    </p:spTree>
    <p:extLst>
      <p:ext uri="{BB962C8B-B14F-4D97-AF65-F5344CB8AC3E}">
        <p14:creationId xmlns:p14="http://schemas.microsoft.com/office/powerpoint/2010/main" val="87643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7" name="Freihandform: Form 6" descr="Tag=AccentColor&#10;Flavor=Light&#10;Target=Fill">
            <a:extLst>
              <a:ext uri="{FF2B5EF4-FFF2-40B4-BE49-F238E27FC236}">
                <a16:creationId xmlns:a16="http://schemas.microsoft.com/office/drawing/2014/main" id="{76F9E1DA-21B7-46CB-A98B-FA0C2179E1DE}"/>
              </a:ext>
            </a:extLst>
          </p:cNvPr>
          <p:cNvSpPr/>
          <p:nvPr userDrawn="1"/>
        </p:nvSpPr>
        <p:spPr>
          <a:xfrm>
            <a:off x="0" y="1"/>
            <a:ext cx="12192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noProof="0"/>
          </a:p>
        </p:txBody>
      </p:sp>
      <p:sp>
        <p:nvSpPr>
          <p:cNvPr id="2" name="Titel 1">
            <a:extLst>
              <a:ext uri="{FF2B5EF4-FFF2-40B4-BE49-F238E27FC236}">
                <a16:creationId xmlns:a16="http://schemas.microsoft.com/office/drawing/2014/main" id="{465D02BC-5A24-47F7-A4DF-B93FBC0C51B0}"/>
              </a:ext>
            </a:extLst>
          </p:cNvPr>
          <p:cNvSpPr>
            <a:spLocks noGrp="1"/>
          </p:cNvSpPr>
          <p:nvPr>
            <p:ph type="title" hasCustomPrompt="1"/>
          </p:nvPr>
        </p:nvSpPr>
        <p:spPr>
          <a:xfrm>
            <a:off x="1527048" y="932688"/>
            <a:ext cx="9144000" cy="2523744"/>
          </a:xfrm>
        </p:spPr>
        <p:txBody>
          <a:bodyPr rtlCol="0" anchor="b"/>
          <a:lstStyle>
            <a:lvl1pPr algn="ctr">
              <a:defRPr sz="6000">
                <a:solidFill>
                  <a:schemeClr val="bg1"/>
                </a:solidFill>
              </a:defRPr>
            </a:lvl1pPr>
          </a:lstStyle>
          <a:p>
            <a:pPr rtl="0"/>
            <a:r>
              <a:rPr lang="de-DE" noProof="0"/>
              <a:t>Titelmasterformat durch Klicken bearbeiten</a:t>
            </a:r>
          </a:p>
        </p:txBody>
      </p:sp>
      <p:sp>
        <p:nvSpPr>
          <p:cNvPr id="4" name="Datumsplatzhalter 3">
            <a:extLst>
              <a:ext uri="{FF2B5EF4-FFF2-40B4-BE49-F238E27FC236}">
                <a16:creationId xmlns:a16="http://schemas.microsoft.com/office/drawing/2014/main" id="{82A61642-BFBA-48AE-A29C-C2AA7386AE95}"/>
              </a:ext>
            </a:extLst>
          </p:cNvPr>
          <p:cNvSpPr>
            <a:spLocks noGrp="1"/>
          </p:cNvSpPr>
          <p:nvPr>
            <p:ph type="dt" sz="half" idx="10"/>
          </p:nvPr>
        </p:nvSpPr>
        <p:spPr/>
        <p:txBody>
          <a:bodyPr rtlCol="0"/>
          <a:lstStyle>
            <a:lvl1pPr>
              <a:defRPr>
                <a:solidFill>
                  <a:schemeClr val="tx1"/>
                </a:solidFill>
              </a:defRPr>
            </a:lvl1pPr>
          </a:lstStyle>
          <a:p>
            <a:pPr rtl="0"/>
            <a:r>
              <a:rPr lang="de-DE" noProof="0"/>
              <a:t>3.9.20XX</a:t>
            </a:r>
          </a:p>
        </p:txBody>
      </p:sp>
      <p:sp>
        <p:nvSpPr>
          <p:cNvPr id="5" name="Fußzeilenplatzhalt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rtlCol="0"/>
          <a:lstStyle>
            <a:lvl1pPr>
              <a:defRPr>
                <a:solidFill>
                  <a:schemeClr val="tx1"/>
                </a:solidFill>
              </a:defRPr>
            </a:lvl1pPr>
          </a:lstStyle>
          <a:p>
            <a:pPr rtl="0"/>
            <a:r>
              <a:rPr lang="de-DE" noProof="0"/>
              <a:t>Präsentationstitel</a:t>
            </a:r>
          </a:p>
        </p:txBody>
      </p:sp>
      <p:sp>
        <p:nvSpPr>
          <p:cNvPr id="6" name="Foliennummernplatzhalt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rtlCol="0"/>
          <a:lstStyle>
            <a:lvl1pPr>
              <a:defRPr>
                <a:solidFill>
                  <a:schemeClr val="tx1"/>
                </a:solidFill>
              </a:defRPr>
            </a:lvl1pPr>
          </a:lstStyle>
          <a:p>
            <a:pPr rtl="0"/>
            <a:fld id="{2C18C1E5-FB55-42F5-BD6D-9CC153FCDBE6}" type="slidenum">
              <a:rPr lang="de-DE" noProof="0" smtClean="0"/>
              <a:pPr rtl="0"/>
              <a:t>‹Nr.›</a:t>
            </a:fld>
            <a:endParaRPr lang="de-DE" noProof="0"/>
          </a:p>
        </p:txBody>
      </p:sp>
      <p:sp>
        <p:nvSpPr>
          <p:cNvPr id="12" name="Rechteck 11">
            <a:extLst>
              <a:ext uri="{FF2B5EF4-FFF2-40B4-BE49-F238E27FC236}">
                <a16:creationId xmlns:a16="http://schemas.microsoft.com/office/drawing/2014/main" id="{9474AF53-8E5D-4CC4-B341-32DDBD4237D3}"/>
              </a:ext>
            </a:extLst>
          </p:cNvPr>
          <p:cNvSpPr/>
          <p:nvPr userDrawn="1"/>
        </p:nvSpPr>
        <p:spPr>
          <a:xfrm>
            <a:off x="3974206" y="3542284"/>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13" name="Textplatzhalter 12">
            <a:extLst>
              <a:ext uri="{FF2B5EF4-FFF2-40B4-BE49-F238E27FC236}">
                <a16:creationId xmlns:a16="http://schemas.microsoft.com/office/drawing/2014/main" id="{D9470D2B-C603-4551-B51F-8216C72B2DD5}"/>
              </a:ext>
            </a:extLst>
          </p:cNvPr>
          <p:cNvSpPr>
            <a:spLocks noGrp="1"/>
          </p:cNvSpPr>
          <p:nvPr>
            <p:ph type="body" sz="quarter" idx="13" hasCustomPrompt="1"/>
          </p:nvPr>
        </p:nvSpPr>
        <p:spPr>
          <a:xfrm>
            <a:off x="1527048" y="3694176"/>
            <a:ext cx="9144000" cy="1627632"/>
          </a:xfrm>
        </p:spPr>
        <p:txBody>
          <a:bodyPr rtlCol="0"/>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de-DE" noProof="0"/>
              <a:t>Untertitel</a:t>
            </a:r>
          </a:p>
        </p:txBody>
      </p:sp>
    </p:spTree>
    <p:extLst>
      <p:ext uri="{BB962C8B-B14F-4D97-AF65-F5344CB8AC3E}">
        <p14:creationId xmlns:p14="http://schemas.microsoft.com/office/powerpoint/2010/main" val="3744367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Bildplatzhalter 30">
            <a:extLst>
              <a:ext uri="{FF2B5EF4-FFF2-40B4-BE49-F238E27FC236}">
                <a16:creationId xmlns:a16="http://schemas.microsoft.com/office/drawing/2014/main" id="{BCD35F50-8168-4166-90C4-6A55BA443EBF}"/>
              </a:ext>
            </a:extLst>
          </p:cNvPr>
          <p:cNvSpPr>
            <a:spLocks noGrp="1"/>
          </p:cNvSpPr>
          <p:nvPr>
            <p:ph type="pic" sz="quarter" idx="16"/>
          </p:nvPr>
        </p:nvSpPr>
        <p:spPr>
          <a:xfrm>
            <a:off x="7732109" y="3063095"/>
            <a:ext cx="1463039" cy="1479810"/>
          </a:xfrm>
          <a:custGeom>
            <a:avLst/>
            <a:gdLst>
              <a:gd name="connsiteX0" fmla="*/ 866622 w 1463039"/>
              <a:gd name="connsiteY0" fmla="*/ 571 h 1479810"/>
              <a:gd name="connsiteX1" fmla="*/ 964706 w 1463039"/>
              <a:gd name="connsiteY1" fmla="*/ 8669 h 1479810"/>
              <a:gd name="connsiteX2" fmla="*/ 1111825 w 1463039"/>
              <a:gd name="connsiteY2" fmla="*/ 8366 h 1479810"/>
              <a:gd name="connsiteX3" fmla="*/ 1290055 w 1463039"/>
              <a:gd name="connsiteY3" fmla="*/ 8730 h 1479810"/>
              <a:gd name="connsiteX4" fmla="*/ 1417397 w 1463039"/>
              <a:gd name="connsiteY4" fmla="*/ 6608 h 1479810"/>
              <a:gd name="connsiteX5" fmla="*/ 1454473 w 1463039"/>
              <a:gd name="connsiteY5" fmla="*/ 5290 h 1479810"/>
              <a:gd name="connsiteX6" fmla="*/ 1449518 w 1463039"/>
              <a:gd name="connsiteY6" fmla="*/ 94305 h 1479810"/>
              <a:gd name="connsiteX7" fmla="*/ 1454054 w 1463039"/>
              <a:gd name="connsiteY7" fmla="*/ 198723 h 1479810"/>
              <a:gd name="connsiteX8" fmla="*/ 1456615 w 1463039"/>
              <a:gd name="connsiteY8" fmla="*/ 391199 h 1479810"/>
              <a:gd name="connsiteX9" fmla="*/ 1452607 w 1463039"/>
              <a:gd name="connsiteY9" fmla="*/ 565102 h 1479810"/>
              <a:gd name="connsiteX10" fmla="*/ 1461012 w 1463039"/>
              <a:gd name="connsiteY10" fmla="*/ 624834 h 1479810"/>
              <a:gd name="connsiteX11" fmla="*/ 1451383 w 1463039"/>
              <a:gd name="connsiteY11" fmla="*/ 907022 h 1479810"/>
              <a:gd name="connsiteX12" fmla="*/ 1452663 w 1463039"/>
              <a:gd name="connsiteY12" fmla="*/ 1009694 h 1479810"/>
              <a:gd name="connsiteX13" fmla="*/ 1456002 w 1463039"/>
              <a:gd name="connsiteY13" fmla="*/ 1096988 h 1479810"/>
              <a:gd name="connsiteX14" fmla="*/ 1453720 w 1463039"/>
              <a:gd name="connsiteY14" fmla="*/ 1174562 h 1479810"/>
              <a:gd name="connsiteX15" fmla="*/ 1461722 w 1463039"/>
              <a:gd name="connsiteY15" fmla="*/ 1280018 h 1479810"/>
              <a:gd name="connsiteX16" fmla="*/ 1463039 w 1463039"/>
              <a:gd name="connsiteY16" fmla="*/ 1330769 h 1479810"/>
              <a:gd name="connsiteX17" fmla="*/ 1463039 w 1463039"/>
              <a:gd name="connsiteY17" fmla="*/ 1433804 h 1479810"/>
              <a:gd name="connsiteX18" fmla="*/ 1458897 w 1463039"/>
              <a:gd name="connsiteY18" fmla="*/ 1471900 h 1479810"/>
              <a:gd name="connsiteX19" fmla="*/ 1458306 w 1463039"/>
              <a:gd name="connsiteY19" fmla="*/ 1476109 h 1479810"/>
              <a:gd name="connsiteX20" fmla="*/ 1456251 w 1463039"/>
              <a:gd name="connsiteY20" fmla="*/ 1476006 h 1479810"/>
              <a:gd name="connsiteX21" fmla="*/ 1358699 w 1463039"/>
              <a:gd name="connsiteY21" fmla="*/ 1478795 h 1479810"/>
              <a:gd name="connsiteX22" fmla="*/ 1337088 w 1463039"/>
              <a:gd name="connsiteY22" fmla="*/ 1479810 h 1479810"/>
              <a:gd name="connsiteX23" fmla="*/ 1199842 w 1463039"/>
              <a:gd name="connsiteY23" fmla="*/ 1479810 h 1479810"/>
              <a:gd name="connsiteX24" fmla="*/ 1178285 w 1463039"/>
              <a:gd name="connsiteY24" fmla="*/ 1478795 h 1479810"/>
              <a:gd name="connsiteX25" fmla="*/ 859950 w 1463039"/>
              <a:gd name="connsiteY25" fmla="*/ 1471898 h 1479810"/>
              <a:gd name="connsiteX26" fmla="*/ 711774 w 1463039"/>
              <a:gd name="connsiteY26" fmla="*/ 1479810 h 1479810"/>
              <a:gd name="connsiteX27" fmla="*/ 637511 w 1463039"/>
              <a:gd name="connsiteY27" fmla="*/ 1479810 h 1479810"/>
              <a:gd name="connsiteX28" fmla="*/ 500700 w 1463039"/>
              <a:gd name="connsiteY28" fmla="*/ 1474455 h 1479810"/>
              <a:gd name="connsiteX29" fmla="*/ 234328 w 1463039"/>
              <a:gd name="connsiteY29" fmla="*/ 1468257 h 1479810"/>
              <a:gd name="connsiteX30" fmla="*/ 183686 w 1463039"/>
              <a:gd name="connsiteY30" fmla="*/ 1476228 h 1479810"/>
              <a:gd name="connsiteX31" fmla="*/ 157756 w 1463039"/>
              <a:gd name="connsiteY31" fmla="*/ 1479810 h 1479810"/>
              <a:gd name="connsiteX32" fmla="*/ 13214 w 1463039"/>
              <a:gd name="connsiteY32" fmla="*/ 1479810 h 1479810"/>
              <a:gd name="connsiteX33" fmla="*/ 15315 w 1463039"/>
              <a:gd name="connsiteY33" fmla="*/ 1462749 h 1479810"/>
              <a:gd name="connsiteX34" fmla="*/ 11891 w 1463039"/>
              <a:gd name="connsiteY34" fmla="*/ 1410409 h 1479810"/>
              <a:gd name="connsiteX35" fmla="*/ 6411 w 1463039"/>
              <a:gd name="connsiteY35" fmla="*/ 1244508 h 1479810"/>
              <a:gd name="connsiteX36" fmla="*/ 6849 w 1463039"/>
              <a:gd name="connsiteY36" fmla="*/ 1119455 h 1479810"/>
              <a:gd name="connsiteX37" fmla="*/ 6849 w 1463039"/>
              <a:gd name="connsiteY37" fmla="*/ 1060773 h 1479810"/>
              <a:gd name="connsiteX38" fmla="*/ 9698 w 1463039"/>
              <a:gd name="connsiteY38" fmla="*/ 982321 h 1479810"/>
              <a:gd name="connsiteX39" fmla="*/ 4219 w 1463039"/>
              <a:gd name="connsiteY39" fmla="*/ 947592 h 1479810"/>
              <a:gd name="connsiteX40" fmla="*/ 6903 w 1463039"/>
              <a:gd name="connsiteY40" fmla="*/ 858680 h 1479810"/>
              <a:gd name="connsiteX41" fmla="*/ 9808 w 1463039"/>
              <a:gd name="connsiteY41" fmla="*/ 755960 h 1479810"/>
              <a:gd name="connsiteX42" fmla="*/ 10247 w 1463039"/>
              <a:gd name="connsiteY42" fmla="*/ 673166 h 1479810"/>
              <a:gd name="connsiteX43" fmla="*/ 11452 w 1463039"/>
              <a:gd name="connsiteY43" fmla="*/ 516733 h 1479810"/>
              <a:gd name="connsiteX44" fmla="*/ 10465 w 1463039"/>
              <a:gd name="connsiteY44" fmla="*/ 425571 h 1479810"/>
              <a:gd name="connsiteX45" fmla="*/ 10465 w 1463039"/>
              <a:gd name="connsiteY45" fmla="*/ 216366 h 1479810"/>
              <a:gd name="connsiteX46" fmla="*/ 10795 w 1463039"/>
              <a:gd name="connsiteY46" fmla="*/ 104023 h 1479810"/>
              <a:gd name="connsiteX47" fmla="*/ 3534 w 1463039"/>
              <a:gd name="connsiteY47" fmla="*/ 20936 h 1479810"/>
              <a:gd name="connsiteX48" fmla="*/ 3924 w 1463039"/>
              <a:gd name="connsiteY48" fmla="*/ 8444 h 1479810"/>
              <a:gd name="connsiteX49" fmla="*/ 72291 w 1463039"/>
              <a:gd name="connsiteY49" fmla="*/ 7146 h 1479810"/>
              <a:gd name="connsiteX50" fmla="*/ 231770 w 1463039"/>
              <a:gd name="connsiteY50" fmla="*/ 4001 h 1479810"/>
              <a:gd name="connsiteX51" fmla="*/ 364602 w 1463039"/>
              <a:gd name="connsiteY51" fmla="*/ 11882 h 1479810"/>
              <a:gd name="connsiteX52" fmla="*/ 768233 w 1463039"/>
              <a:gd name="connsiteY52" fmla="*/ 2061 h 1479810"/>
              <a:gd name="connsiteX53" fmla="*/ 866622 w 1463039"/>
              <a:gd name="connsiteY53" fmla="*/ 571 h 147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63039" h="1479810">
                <a:moveTo>
                  <a:pt x="866622" y="571"/>
                </a:moveTo>
                <a:cubicBezTo>
                  <a:pt x="899405" y="1673"/>
                  <a:pt x="932136" y="4374"/>
                  <a:pt x="964706" y="8669"/>
                </a:cubicBezTo>
                <a:cubicBezTo>
                  <a:pt x="1013529" y="15823"/>
                  <a:pt x="1062766" y="11397"/>
                  <a:pt x="1111825" y="8366"/>
                </a:cubicBezTo>
                <a:cubicBezTo>
                  <a:pt x="1171216" y="4668"/>
                  <a:pt x="1230547" y="2667"/>
                  <a:pt x="1290055" y="8730"/>
                </a:cubicBezTo>
                <a:cubicBezTo>
                  <a:pt x="1332384" y="13094"/>
                  <a:pt x="1374949" y="9033"/>
                  <a:pt x="1417397" y="6608"/>
                </a:cubicBezTo>
                <a:lnTo>
                  <a:pt x="1454473" y="5290"/>
                </a:lnTo>
                <a:lnTo>
                  <a:pt x="1449518" y="94305"/>
                </a:lnTo>
                <a:cubicBezTo>
                  <a:pt x="1449059" y="129134"/>
                  <a:pt x="1450325" y="163951"/>
                  <a:pt x="1454054" y="198723"/>
                </a:cubicBezTo>
                <a:cubicBezTo>
                  <a:pt x="1459999" y="262767"/>
                  <a:pt x="1460856" y="327062"/>
                  <a:pt x="1456615" y="391199"/>
                </a:cubicBezTo>
                <a:cubicBezTo>
                  <a:pt x="1453665" y="449151"/>
                  <a:pt x="1446428" y="507012"/>
                  <a:pt x="1452607" y="565102"/>
                </a:cubicBezTo>
                <a:cubicBezTo>
                  <a:pt x="1454722" y="585089"/>
                  <a:pt x="1459843" y="604710"/>
                  <a:pt x="1461012" y="624834"/>
                </a:cubicBezTo>
                <a:cubicBezTo>
                  <a:pt x="1466578" y="719110"/>
                  <a:pt x="1458229" y="813066"/>
                  <a:pt x="1451383" y="907022"/>
                </a:cubicBezTo>
                <a:cubicBezTo>
                  <a:pt x="1448878" y="941246"/>
                  <a:pt x="1445816" y="975470"/>
                  <a:pt x="1452663" y="1009694"/>
                </a:cubicBezTo>
                <a:cubicBezTo>
                  <a:pt x="1458090" y="1038574"/>
                  <a:pt x="1459209" y="1067889"/>
                  <a:pt x="1456002" y="1096988"/>
                </a:cubicBezTo>
                <a:cubicBezTo>
                  <a:pt x="1452796" y="1122760"/>
                  <a:pt x="1452034" y="1148693"/>
                  <a:pt x="1453720" y="1174562"/>
                </a:cubicBezTo>
                <a:cubicBezTo>
                  <a:pt x="1457199" y="1209699"/>
                  <a:pt x="1459899" y="1244847"/>
                  <a:pt x="1461722" y="1280018"/>
                </a:cubicBezTo>
                <a:lnTo>
                  <a:pt x="1463039" y="1330769"/>
                </a:lnTo>
                <a:lnTo>
                  <a:pt x="1463039" y="1433804"/>
                </a:lnTo>
                <a:lnTo>
                  <a:pt x="1458897" y="1471900"/>
                </a:lnTo>
                <a:lnTo>
                  <a:pt x="1458306" y="1476109"/>
                </a:lnTo>
                <a:lnTo>
                  <a:pt x="1456251" y="1476006"/>
                </a:lnTo>
                <a:cubicBezTo>
                  <a:pt x="1423775" y="1477710"/>
                  <a:pt x="1391236" y="1478252"/>
                  <a:pt x="1358699" y="1478795"/>
                </a:cubicBezTo>
                <a:lnTo>
                  <a:pt x="1337088" y="1479810"/>
                </a:lnTo>
                <a:lnTo>
                  <a:pt x="1199842" y="1479810"/>
                </a:lnTo>
                <a:lnTo>
                  <a:pt x="1178285" y="1478795"/>
                </a:lnTo>
                <a:cubicBezTo>
                  <a:pt x="1072671" y="1461942"/>
                  <a:pt x="965946" y="1459625"/>
                  <a:pt x="859950" y="1471898"/>
                </a:cubicBezTo>
                <a:lnTo>
                  <a:pt x="711774" y="1479810"/>
                </a:lnTo>
                <a:lnTo>
                  <a:pt x="637511" y="1479810"/>
                </a:lnTo>
                <a:lnTo>
                  <a:pt x="500700" y="1474455"/>
                </a:lnTo>
                <a:cubicBezTo>
                  <a:pt x="412071" y="1467172"/>
                  <a:pt x="323261" y="1461748"/>
                  <a:pt x="234328" y="1468257"/>
                </a:cubicBezTo>
                <a:cubicBezTo>
                  <a:pt x="217301" y="1469536"/>
                  <a:pt x="200486" y="1472964"/>
                  <a:pt x="183686" y="1476228"/>
                </a:cubicBezTo>
                <a:lnTo>
                  <a:pt x="157756" y="1479810"/>
                </a:lnTo>
                <a:lnTo>
                  <a:pt x="13214" y="1479810"/>
                </a:lnTo>
                <a:lnTo>
                  <a:pt x="15315" y="1462749"/>
                </a:lnTo>
                <a:cubicBezTo>
                  <a:pt x="16576" y="1445267"/>
                  <a:pt x="16192" y="1427772"/>
                  <a:pt x="11891" y="1410409"/>
                </a:cubicBezTo>
                <a:cubicBezTo>
                  <a:pt x="-1809" y="1355230"/>
                  <a:pt x="931" y="1300104"/>
                  <a:pt x="6411" y="1244508"/>
                </a:cubicBezTo>
                <a:cubicBezTo>
                  <a:pt x="10521" y="1203137"/>
                  <a:pt x="15069" y="1161296"/>
                  <a:pt x="6849" y="1119455"/>
                </a:cubicBezTo>
                <a:cubicBezTo>
                  <a:pt x="3315" y="1100041"/>
                  <a:pt x="3315" y="1080187"/>
                  <a:pt x="6849" y="1060773"/>
                </a:cubicBezTo>
                <a:cubicBezTo>
                  <a:pt x="11123" y="1034622"/>
                  <a:pt x="15178" y="1008733"/>
                  <a:pt x="9698" y="982321"/>
                </a:cubicBezTo>
                <a:cubicBezTo>
                  <a:pt x="7288" y="970815"/>
                  <a:pt x="5480" y="959204"/>
                  <a:pt x="4219" y="947592"/>
                </a:cubicBezTo>
                <a:cubicBezTo>
                  <a:pt x="1709" y="917948"/>
                  <a:pt x="2608" y="888136"/>
                  <a:pt x="6903" y="858680"/>
                </a:cubicBezTo>
                <a:cubicBezTo>
                  <a:pt x="11014" y="824475"/>
                  <a:pt x="4328" y="790061"/>
                  <a:pt x="9808" y="755960"/>
                </a:cubicBezTo>
                <a:cubicBezTo>
                  <a:pt x="13699" y="728497"/>
                  <a:pt x="13847" y="700667"/>
                  <a:pt x="10247" y="673166"/>
                </a:cubicBezTo>
                <a:cubicBezTo>
                  <a:pt x="3769" y="621179"/>
                  <a:pt x="4174" y="568621"/>
                  <a:pt x="11452" y="516733"/>
                </a:cubicBezTo>
                <a:cubicBezTo>
                  <a:pt x="15946" y="486450"/>
                  <a:pt x="18521" y="455279"/>
                  <a:pt x="10465" y="425571"/>
                </a:cubicBezTo>
                <a:cubicBezTo>
                  <a:pt x="-8495" y="355749"/>
                  <a:pt x="2575" y="285822"/>
                  <a:pt x="10465" y="216366"/>
                </a:cubicBezTo>
                <a:cubicBezTo>
                  <a:pt x="15261" y="179065"/>
                  <a:pt x="15370" y="141350"/>
                  <a:pt x="10795" y="104023"/>
                </a:cubicBezTo>
                <a:cubicBezTo>
                  <a:pt x="6734" y="76457"/>
                  <a:pt x="4312" y="48717"/>
                  <a:pt x="3534" y="20936"/>
                </a:cubicBezTo>
                <a:lnTo>
                  <a:pt x="3924" y="8444"/>
                </a:lnTo>
                <a:lnTo>
                  <a:pt x="72291" y="7146"/>
                </a:lnTo>
                <a:cubicBezTo>
                  <a:pt x="125549" y="5562"/>
                  <a:pt x="178727" y="3395"/>
                  <a:pt x="231770" y="4001"/>
                </a:cubicBezTo>
                <a:cubicBezTo>
                  <a:pt x="276048" y="4486"/>
                  <a:pt x="320207" y="13579"/>
                  <a:pt x="364602" y="11882"/>
                </a:cubicBezTo>
                <a:cubicBezTo>
                  <a:pt x="499146" y="6911"/>
                  <a:pt x="633749" y="8548"/>
                  <a:pt x="768233" y="2061"/>
                </a:cubicBezTo>
                <a:cubicBezTo>
                  <a:pt x="801007" y="-37"/>
                  <a:pt x="833840" y="-532"/>
                  <a:pt x="866622" y="571"/>
                </a:cubicBezTo>
                <a:close/>
              </a:path>
            </a:pathLst>
          </a:custGeom>
        </p:spPr>
        <p:txBody>
          <a:bodyPr wrap="square" rtlCol="0" anchor="ctr">
            <a:noAutofit/>
          </a:bodyPr>
          <a:lstStyle>
            <a:lvl1pPr algn="ctr">
              <a:buNone/>
              <a:defRPr sz="2000"/>
            </a:lvl1pPr>
          </a:lstStyle>
          <a:p>
            <a:pPr rtl="0"/>
            <a:r>
              <a:rPr lang="de-DE" noProof="0"/>
              <a:t>Bild durch Klicken auf Symbol hinzufügen</a:t>
            </a:r>
          </a:p>
        </p:txBody>
      </p:sp>
      <p:sp>
        <p:nvSpPr>
          <p:cNvPr id="30" name="Bildplatzhalter 29">
            <a:extLst>
              <a:ext uri="{FF2B5EF4-FFF2-40B4-BE49-F238E27FC236}">
                <a16:creationId xmlns:a16="http://schemas.microsoft.com/office/drawing/2014/main" id="{163C3609-48D8-42DB-AD9E-61699A6F1318}"/>
              </a:ext>
            </a:extLst>
          </p:cNvPr>
          <p:cNvSpPr>
            <a:spLocks noGrp="1"/>
          </p:cNvSpPr>
          <p:nvPr>
            <p:ph type="pic" sz="quarter" idx="17"/>
          </p:nvPr>
        </p:nvSpPr>
        <p:spPr>
          <a:xfrm>
            <a:off x="10101259" y="3064916"/>
            <a:ext cx="1442437" cy="1477990"/>
          </a:xfrm>
          <a:custGeom>
            <a:avLst/>
            <a:gdLst>
              <a:gd name="connsiteX0" fmla="*/ 866623 w 1442437"/>
              <a:gd name="connsiteY0" fmla="*/ 571 h 1477990"/>
              <a:gd name="connsiteX1" fmla="*/ 964707 w 1442437"/>
              <a:gd name="connsiteY1" fmla="*/ 8669 h 1477990"/>
              <a:gd name="connsiteX2" fmla="*/ 1111826 w 1442437"/>
              <a:gd name="connsiteY2" fmla="*/ 8366 h 1477990"/>
              <a:gd name="connsiteX3" fmla="*/ 1290056 w 1442437"/>
              <a:gd name="connsiteY3" fmla="*/ 8730 h 1477990"/>
              <a:gd name="connsiteX4" fmla="*/ 1417398 w 1442437"/>
              <a:gd name="connsiteY4" fmla="*/ 6608 h 1477990"/>
              <a:gd name="connsiteX5" fmla="*/ 1442437 w 1442437"/>
              <a:gd name="connsiteY5" fmla="*/ 5718 h 1477990"/>
              <a:gd name="connsiteX6" fmla="*/ 1442437 w 1442437"/>
              <a:gd name="connsiteY6" fmla="*/ 1476401 h 1477990"/>
              <a:gd name="connsiteX7" fmla="*/ 1386857 w 1442437"/>
              <a:gd name="connsiteY7" fmla="*/ 1477990 h 1477990"/>
              <a:gd name="connsiteX8" fmla="*/ 1169378 w 1442437"/>
              <a:gd name="connsiteY8" fmla="*/ 1477990 h 1477990"/>
              <a:gd name="connsiteX9" fmla="*/ 1019262 w 1442437"/>
              <a:gd name="connsiteY9" fmla="*/ 1464424 h 1477990"/>
              <a:gd name="connsiteX10" fmla="*/ 859951 w 1442437"/>
              <a:gd name="connsiteY10" fmla="*/ 1471898 h 1477990"/>
              <a:gd name="connsiteX11" fmla="*/ 745859 w 1442437"/>
              <a:gd name="connsiteY11" fmla="*/ 1477990 h 1477990"/>
              <a:gd name="connsiteX12" fmla="*/ 591014 w 1442437"/>
              <a:gd name="connsiteY12" fmla="*/ 1477990 h 1477990"/>
              <a:gd name="connsiteX13" fmla="*/ 500701 w 1442437"/>
              <a:gd name="connsiteY13" fmla="*/ 1474455 h 1477990"/>
              <a:gd name="connsiteX14" fmla="*/ 234329 w 1442437"/>
              <a:gd name="connsiteY14" fmla="*/ 1468257 h 1477990"/>
              <a:gd name="connsiteX15" fmla="*/ 183687 w 1442437"/>
              <a:gd name="connsiteY15" fmla="*/ 1476228 h 1477990"/>
              <a:gd name="connsiteX16" fmla="*/ 170933 w 1442437"/>
              <a:gd name="connsiteY16" fmla="*/ 1477990 h 1477990"/>
              <a:gd name="connsiteX17" fmla="*/ 13439 w 1442437"/>
              <a:gd name="connsiteY17" fmla="*/ 1477990 h 1477990"/>
              <a:gd name="connsiteX18" fmla="*/ 15316 w 1442437"/>
              <a:gd name="connsiteY18" fmla="*/ 1462749 h 1477990"/>
              <a:gd name="connsiteX19" fmla="*/ 11892 w 1442437"/>
              <a:gd name="connsiteY19" fmla="*/ 1410409 h 1477990"/>
              <a:gd name="connsiteX20" fmla="*/ 6412 w 1442437"/>
              <a:gd name="connsiteY20" fmla="*/ 1244508 h 1477990"/>
              <a:gd name="connsiteX21" fmla="*/ 6850 w 1442437"/>
              <a:gd name="connsiteY21" fmla="*/ 1119455 h 1477990"/>
              <a:gd name="connsiteX22" fmla="*/ 6850 w 1442437"/>
              <a:gd name="connsiteY22" fmla="*/ 1060773 h 1477990"/>
              <a:gd name="connsiteX23" fmla="*/ 9699 w 1442437"/>
              <a:gd name="connsiteY23" fmla="*/ 982321 h 1477990"/>
              <a:gd name="connsiteX24" fmla="*/ 4220 w 1442437"/>
              <a:gd name="connsiteY24" fmla="*/ 947592 h 1477990"/>
              <a:gd name="connsiteX25" fmla="*/ 6904 w 1442437"/>
              <a:gd name="connsiteY25" fmla="*/ 858680 h 1477990"/>
              <a:gd name="connsiteX26" fmla="*/ 9809 w 1442437"/>
              <a:gd name="connsiteY26" fmla="*/ 755960 h 1477990"/>
              <a:gd name="connsiteX27" fmla="*/ 10248 w 1442437"/>
              <a:gd name="connsiteY27" fmla="*/ 673166 h 1477990"/>
              <a:gd name="connsiteX28" fmla="*/ 11453 w 1442437"/>
              <a:gd name="connsiteY28" fmla="*/ 516733 h 1477990"/>
              <a:gd name="connsiteX29" fmla="*/ 10466 w 1442437"/>
              <a:gd name="connsiteY29" fmla="*/ 425571 h 1477990"/>
              <a:gd name="connsiteX30" fmla="*/ 10466 w 1442437"/>
              <a:gd name="connsiteY30" fmla="*/ 216366 h 1477990"/>
              <a:gd name="connsiteX31" fmla="*/ 10796 w 1442437"/>
              <a:gd name="connsiteY31" fmla="*/ 104023 h 1477990"/>
              <a:gd name="connsiteX32" fmla="*/ 3535 w 1442437"/>
              <a:gd name="connsiteY32" fmla="*/ 20936 h 1477990"/>
              <a:gd name="connsiteX33" fmla="*/ 3925 w 1442437"/>
              <a:gd name="connsiteY33" fmla="*/ 8444 h 1477990"/>
              <a:gd name="connsiteX34" fmla="*/ 72292 w 1442437"/>
              <a:gd name="connsiteY34" fmla="*/ 7146 h 1477990"/>
              <a:gd name="connsiteX35" fmla="*/ 231771 w 1442437"/>
              <a:gd name="connsiteY35" fmla="*/ 4001 h 1477990"/>
              <a:gd name="connsiteX36" fmla="*/ 364603 w 1442437"/>
              <a:gd name="connsiteY36" fmla="*/ 11882 h 1477990"/>
              <a:gd name="connsiteX37" fmla="*/ 768234 w 1442437"/>
              <a:gd name="connsiteY37" fmla="*/ 2061 h 1477990"/>
              <a:gd name="connsiteX38" fmla="*/ 866623 w 1442437"/>
              <a:gd name="connsiteY38" fmla="*/ 571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2437" h="1477990">
                <a:moveTo>
                  <a:pt x="866623" y="571"/>
                </a:moveTo>
                <a:cubicBezTo>
                  <a:pt x="899406" y="1673"/>
                  <a:pt x="932137" y="4374"/>
                  <a:pt x="964707" y="8669"/>
                </a:cubicBezTo>
                <a:cubicBezTo>
                  <a:pt x="1013530" y="15823"/>
                  <a:pt x="1062767" y="11397"/>
                  <a:pt x="1111826" y="8366"/>
                </a:cubicBezTo>
                <a:cubicBezTo>
                  <a:pt x="1171217" y="4668"/>
                  <a:pt x="1230548" y="2667"/>
                  <a:pt x="1290056" y="8730"/>
                </a:cubicBezTo>
                <a:cubicBezTo>
                  <a:pt x="1332385" y="13094"/>
                  <a:pt x="1374950" y="9033"/>
                  <a:pt x="1417398" y="6608"/>
                </a:cubicBezTo>
                <a:lnTo>
                  <a:pt x="1442437" y="5718"/>
                </a:lnTo>
                <a:lnTo>
                  <a:pt x="1442437" y="1476401"/>
                </a:lnTo>
                <a:lnTo>
                  <a:pt x="1386857" y="1477990"/>
                </a:lnTo>
                <a:lnTo>
                  <a:pt x="1169378" y="1477990"/>
                </a:lnTo>
                <a:lnTo>
                  <a:pt x="1019262" y="1464424"/>
                </a:lnTo>
                <a:cubicBezTo>
                  <a:pt x="966129" y="1463273"/>
                  <a:pt x="912949" y="1465762"/>
                  <a:pt x="859951" y="1471898"/>
                </a:cubicBezTo>
                <a:lnTo>
                  <a:pt x="745859" y="1477990"/>
                </a:lnTo>
                <a:lnTo>
                  <a:pt x="591014" y="1477990"/>
                </a:lnTo>
                <a:lnTo>
                  <a:pt x="500701" y="1474455"/>
                </a:lnTo>
                <a:cubicBezTo>
                  <a:pt x="412072" y="1467172"/>
                  <a:pt x="323262" y="1461748"/>
                  <a:pt x="234329" y="1468257"/>
                </a:cubicBezTo>
                <a:cubicBezTo>
                  <a:pt x="217302" y="1469536"/>
                  <a:pt x="200487" y="1472964"/>
                  <a:pt x="183687" y="1476228"/>
                </a:cubicBezTo>
                <a:lnTo>
                  <a:pt x="170933" y="1477990"/>
                </a:lnTo>
                <a:lnTo>
                  <a:pt x="13439" y="1477990"/>
                </a:lnTo>
                <a:lnTo>
                  <a:pt x="15316" y="1462749"/>
                </a:lnTo>
                <a:cubicBezTo>
                  <a:pt x="16577" y="1445267"/>
                  <a:pt x="16193" y="1427772"/>
                  <a:pt x="11892" y="1410409"/>
                </a:cubicBezTo>
                <a:cubicBezTo>
                  <a:pt x="-1808" y="1355230"/>
                  <a:pt x="932" y="1300104"/>
                  <a:pt x="6412" y="1244508"/>
                </a:cubicBezTo>
                <a:cubicBezTo>
                  <a:pt x="10522" y="1203137"/>
                  <a:pt x="15070" y="1161296"/>
                  <a:pt x="6850" y="1119455"/>
                </a:cubicBezTo>
                <a:cubicBezTo>
                  <a:pt x="3316" y="1100041"/>
                  <a:pt x="3316" y="1080187"/>
                  <a:pt x="6850" y="1060773"/>
                </a:cubicBezTo>
                <a:cubicBezTo>
                  <a:pt x="11124" y="1034622"/>
                  <a:pt x="15179" y="1008733"/>
                  <a:pt x="9699" y="982321"/>
                </a:cubicBezTo>
                <a:cubicBezTo>
                  <a:pt x="7289" y="970815"/>
                  <a:pt x="5481" y="959204"/>
                  <a:pt x="4220" y="947592"/>
                </a:cubicBezTo>
                <a:cubicBezTo>
                  <a:pt x="1710" y="917948"/>
                  <a:pt x="2609" y="888136"/>
                  <a:pt x="6904" y="858680"/>
                </a:cubicBezTo>
                <a:cubicBezTo>
                  <a:pt x="11015" y="824475"/>
                  <a:pt x="4329" y="790061"/>
                  <a:pt x="9809" y="755960"/>
                </a:cubicBezTo>
                <a:cubicBezTo>
                  <a:pt x="13700" y="728497"/>
                  <a:pt x="13848" y="700667"/>
                  <a:pt x="10248" y="673166"/>
                </a:cubicBezTo>
                <a:cubicBezTo>
                  <a:pt x="3770" y="621179"/>
                  <a:pt x="4175" y="568621"/>
                  <a:pt x="11453" y="516733"/>
                </a:cubicBezTo>
                <a:cubicBezTo>
                  <a:pt x="15947" y="486450"/>
                  <a:pt x="18522" y="455279"/>
                  <a:pt x="10466" y="425571"/>
                </a:cubicBezTo>
                <a:cubicBezTo>
                  <a:pt x="-8494" y="355749"/>
                  <a:pt x="2576" y="285822"/>
                  <a:pt x="10466" y="216366"/>
                </a:cubicBezTo>
                <a:cubicBezTo>
                  <a:pt x="15262" y="179065"/>
                  <a:pt x="15371" y="141350"/>
                  <a:pt x="10796" y="104023"/>
                </a:cubicBezTo>
                <a:cubicBezTo>
                  <a:pt x="6735" y="76457"/>
                  <a:pt x="4313" y="48717"/>
                  <a:pt x="3535" y="20936"/>
                </a:cubicBezTo>
                <a:lnTo>
                  <a:pt x="3925" y="8444"/>
                </a:lnTo>
                <a:lnTo>
                  <a:pt x="72292" y="7146"/>
                </a:lnTo>
                <a:cubicBezTo>
                  <a:pt x="125550" y="5562"/>
                  <a:pt x="178728" y="3395"/>
                  <a:pt x="231771" y="4001"/>
                </a:cubicBezTo>
                <a:cubicBezTo>
                  <a:pt x="276049" y="4486"/>
                  <a:pt x="320208" y="13579"/>
                  <a:pt x="364603" y="11882"/>
                </a:cubicBezTo>
                <a:cubicBezTo>
                  <a:pt x="499147" y="6911"/>
                  <a:pt x="633750" y="8548"/>
                  <a:pt x="768234" y="2061"/>
                </a:cubicBezTo>
                <a:cubicBezTo>
                  <a:pt x="801008" y="-37"/>
                  <a:pt x="833841" y="-532"/>
                  <a:pt x="866623" y="571"/>
                </a:cubicBezTo>
                <a:close/>
              </a:path>
            </a:pathLst>
          </a:custGeom>
        </p:spPr>
        <p:txBody>
          <a:bodyPr wrap="square" rtlCol="0" anchor="ctr">
            <a:noAutofit/>
          </a:bodyPr>
          <a:lstStyle>
            <a:lvl1pPr algn="ctr">
              <a:buNone/>
              <a:defRPr sz="2000"/>
            </a:lvl1pPr>
          </a:lstStyle>
          <a:p>
            <a:pPr rtl="0"/>
            <a:r>
              <a:rPr lang="de-DE" noProof="0"/>
              <a:t>Bild durch Klicken auf Symbol hinzufügen</a:t>
            </a:r>
          </a:p>
        </p:txBody>
      </p:sp>
      <p:sp>
        <p:nvSpPr>
          <p:cNvPr id="28" name="Bildplatzhalter 27">
            <a:extLst>
              <a:ext uri="{FF2B5EF4-FFF2-40B4-BE49-F238E27FC236}">
                <a16:creationId xmlns:a16="http://schemas.microsoft.com/office/drawing/2014/main" id="{2B03F1E7-A2BE-4059-85FC-6546945FA3FB}"/>
              </a:ext>
            </a:extLst>
          </p:cNvPr>
          <p:cNvSpPr>
            <a:spLocks noGrp="1"/>
          </p:cNvSpPr>
          <p:nvPr>
            <p:ph type="pic" sz="quarter" idx="15"/>
          </p:nvPr>
        </p:nvSpPr>
        <p:spPr>
          <a:xfrm>
            <a:off x="5370488" y="3064916"/>
            <a:ext cx="1455507" cy="1477990"/>
          </a:xfrm>
          <a:custGeom>
            <a:avLst/>
            <a:gdLst>
              <a:gd name="connsiteX0" fmla="*/ 100458 w 1455507"/>
              <a:gd name="connsiteY0" fmla="*/ 0 h 1477990"/>
              <a:gd name="connsiteX1" fmla="*/ 258284 w 1455507"/>
              <a:gd name="connsiteY1" fmla="*/ 0 h 1477990"/>
              <a:gd name="connsiteX2" fmla="*/ 290610 w 1455507"/>
              <a:gd name="connsiteY2" fmla="*/ 2318 h 1477990"/>
              <a:gd name="connsiteX3" fmla="*/ 357070 w 1455507"/>
              <a:gd name="connsiteY3" fmla="*/ 5440 h 1477990"/>
              <a:gd name="connsiteX4" fmla="*/ 558908 w 1455507"/>
              <a:gd name="connsiteY4" fmla="*/ 1098 h 1477990"/>
              <a:gd name="connsiteX5" fmla="*/ 599348 w 1455507"/>
              <a:gd name="connsiteY5" fmla="*/ 0 h 1477990"/>
              <a:gd name="connsiteX6" fmla="*/ 930201 w 1455507"/>
              <a:gd name="connsiteY6" fmla="*/ 0 h 1477990"/>
              <a:gd name="connsiteX7" fmla="*/ 957174 w 1455507"/>
              <a:gd name="connsiteY7" fmla="*/ 2227 h 1477990"/>
              <a:gd name="connsiteX8" fmla="*/ 1104293 w 1455507"/>
              <a:gd name="connsiteY8" fmla="*/ 1924 h 1477990"/>
              <a:gd name="connsiteX9" fmla="*/ 1153561 w 1455507"/>
              <a:gd name="connsiteY9" fmla="*/ 0 h 1477990"/>
              <a:gd name="connsiteX10" fmla="*/ 1229432 w 1455507"/>
              <a:gd name="connsiteY10" fmla="*/ 0 h 1477990"/>
              <a:gd name="connsiteX11" fmla="*/ 1282523 w 1455507"/>
              <a:gd name="connsiteY11" fmla="*/ 2288 h 1477990"/>
              <a:gd name="connsiteX12" fmla="*/ 1409865 w 1455507"/>
              <a:gd name="connsiteY12" fmla="*/ 166 h 1477990"/>
              <a:gd name="connsiteX13" fmla="*/ 1414535 w 1455507"/>
              <a:gd name="connsiteY13" fmla="*/ 0 h 1477990"/>
              <a:gd name="connsiteX14" fmla="*/ 1446877 w 1455507"/>
              <a:gd name="connsiteY14" fmla="*/ 0 h 1477990"/>
              <a:gd name="connsiteX15" fmla="*/ 1441986 w 1455507"/>
              <a:gd name="connsiteY15" fmla="*/ 87863 h 1477990"/>
              <a:gd name="connsiteX16" fmla="*/ 1446522 w 1455507"/>
              <a:gd name="connsiteY16" fmla="*/ 192281 h 1477990"/>
              <a:gd name="connsiteX17" fmla="*/ 1449083 w 1455507"/>
              <a:gd name="connsiteY17" fmla="*/ 384757 h 1477990"/>
              <a:gd name="connsiteX18" fmla="*/ 1445075 w 1455507"/>
              <a:gd name="connsiteY18" fmla="*/ 558660 h 1477990"/>
              <a:gd name="connsiteX19" fmla="*/ 1453480 w 1455507"/>
              <a:gd name="connsiteY19" fmla="*/ 618392 h 1477990"/>
              <a:gd name="connsiteX20" fmla="*/ 1443851 w 1455507"/>
              <a:gd name="connsiteY20" fmla="*/ 900580 h 1477990"/>
              <a:gd name="connsiteX21" fmla="*/ 1445131 w 1455507"/>
              <a:gd name="connsiteY21" fmla="*/ 1003252 h 1477990"/>
              <a:gd name="connsiteX22" fmla="*/ 1448470 w 1455507"/>
              <a:gd name="connsiteY22" fmla="*/ 1090546 h 1477990"/>
              <a:gd name="connsiteX23" fmla="*/ 1446188 w 1455507"/>
              <a:gd name="connsiteY23" fmla="*/ 1168120 h 1477990"/>
              <a:gd name="connsiteX24" fmla="*/ 1454190 w 1455507"/>
              <a:gd name="connsiteY24" fmla="*/ 1273576 h 1477990"/>
              <a:gd name="connsiteX25" fmla="*/ 1455507 w 1455507"/>
              <a:gd name="connsiteY25" fmla="*/ 1324327 h 1477990"/>
              <a:gd name="connsiteX26" fmla="*/ 1455507 w 1455507"/>
              <a:gd name="connsiteY26" fmla="*/ 1427362 h 1477990"/>
              <a:gd name="connsiteX27" fmla="*/ 1451365 w 1455507"/>
              <a:gd name="connsiteY27" fmla="*/ 1465458 h 1477990"/>
              <a:gd name="connsiteX28" fmla="*/ 1450774 w 1455507"/>
              <a:gd name="connsiteY28" fmla="*/ 1469667 h 1477990"/>
              <a:gd name="connsiteX29" fmla="*/ 1448719 w 1455507"/>
              <a:gd name="connsiteY29" fmla="*/ 1469564 h 1477990"/>
              <a:gd name="connsiteX30" fmla="*/ 1351167 w 1455507"/>
              <a:gd name="connsiteY30" fmla="*/ 1472353 h 1477990"/>
              <a:gd name="connsiteX31" fmla="*/ 1170753 w 1455507"/>
              <a:gd name="connsiteY31" fmla="*/ 1472353 h 1477990"/>
              <a:gd name="connsiteX32" fmla="*/ 852418 w 1455507"/>
              <a:gd name="connsiteY32" fmla="*/ 1465456 h 1477990"/>
              <a:gd name="connsiteX33" fmla="*/ 493168 w 1455507"/>
              <a:gd name="connsiteY33" fmla="*/ 1468013 h 1477990"/>
              <a:gd name="connsiteX34" fmla="*/ 226796 w 1455507"/>
              <a:gd name="connsiteY34" fmla="*/ 1461815 h 1477990"/>
              <a:gd name="connsiteX35" fmla="*/ 125602 w 1455507"/>
              <a:gd name="connsiteY35" fmla="*/ 1476769 h 1477990"/>
              <a:gd name="connsiteX36" fmla="*/ 5112 w 1455507"/>
              <a:gd name="connsiteY36" fmla="*/ 1477990 h 1477990"/>
              <a:gd name="connsiteX37" fmla="*/ 7783 w 1455507"/>
              <a:gd name="connsiteY37" fmla="*/ 1456307 h 1477990"/>
              <a:gd name="connsiteX38" fmla="*/ 4359 w 1455507"/>
              <a:gd name="connsiteY38" fmla="*/ 1403967 h 1477990"/>
              <a:gd name="connsiteX39" fmla="*/ 295 w 1455507"/>
              <a:gd name="connsiteY39" fmla="*/ 1370091 h 1477990"/>
              <a:gd name="connsiteX40" fmla="*/ 295 w 1455507"/>
              <a:gd name="connsiteY40" fmla="*/ 1219835 h 1477990"/>
              <a:gd name="connsiteX41" fmla="*/ 3722 w 1455507"/>
              <a:gd name="connsiteY41" fmla="*/ 1175716 h 1477990"/>
              <a:gd name="connsiteX42" fmla="*/ 295 w 1455507"/>
              <a:gd name="connsiteY42" fmla="*/ 1126935 h 1477990"/>
              <a:gd name="connsiteX43" fmla="*/ 295 w 1455507"/>
              <a:gd name="connsiteY43" fmla="*/ 1046801 h 1477990"/>
              <a:gd name="connsiteX44" fmla="*/ 4400 w 1455507"/>
              <a:gd name="connsiteY44" fmla="*/ 1015203 h 1477990"/>
              <a:gd name="connsiteX45" fmla="*/ 2166 w 1455507"/>
              <a:gd name="connsiteY45" fmla="*/ 975879 h 1477990"/>
              <a:gd name="connsiteX46" fmla="*/ 295 w 1455507"/>
              <a:gd name="connsiteY46" fmla="*/ 964020 h 1477990"/>
              <a:gd name="connsiteX47" fmla="*/ 295 w 1455507"/>
              <a:gd name="connsiteY47" fmla="*/ 801667 h 1477990"/>
              <a:gd name="connsiteX48" fmla="*/ 310 w 1455507"/>
              <a:gd name="connsiteY48" fmla="*/ 800839 h 1477990"/>
              <a:gd name="connsiteX49" fmla="*/ 2276 w 1455507"/>
              <a:gd name="connsiteY49" fmla="*/ 749518 h 1477990"/>
              <a:gd name="connsiteX50" fmla="*/ 2715 w 1455507"/>
              <a:gd name="connsiteY50" fmla="*/ 666724 h 1477990"/>
              <a:gd name="connsiteX51" fmla="*/ 295 w 1455507"/>
              <a:gd name="connsiteY51" fmla="*/ 625158 h 1477990"/>
              <a:gd name="connsiteX52" fmla="*/ 295 w 1455507"/>
              <a:gd name="connsiteY52" fmla="*/ 559484 h 1477990"/>
              <a:gd name="connsiteX53" fmla="*/ 3920 w 1455507"/>
              <a:gd name="connsiteY53" fmla="*/ 510291 h 1477990"/>
              <a:gd name="connsiteX54" fmla="*/ 2933 w 1455507"/>
              <a:gd name="connsiteY54" fmla="*/ 419129 h 1477990"/>
              <a:gd name="connsiteX55" fmla="*/ 295 w 1455507"/>
              <a:gd name="connsiteY55" fmla="*/ 403959 h 1477990"/>
              <a:gd name="connsiteX56" fmla="*/ 295 w 1455507"/>
              <a:gd name="connsiteY56" fmla="*/ 237294 h 1477990"/>
              <a:gd name="connsiteX57" fmla="*/ 2933 w 1455507"/>
              <a:gd name="connsiteY57" fmla="*/ 209924 h 1477990"/>
              <a:gd name="connsiteX58" fmla="*/ 3263 w 1455507"/>
              <a:gd name="connsiteY58" fmla="*/ 97581 h 1477990"/>
              <a:gd name="connsiteX59" fmla="*/ 295 w 1455507"/>
              <a:gd name="connsiteY59" fmla="*/ 63619 h 1477990"/>
              <a:gd name="connsiteX60" fmla="*/ 295 w 1455507"/>
              <a:gd name="connsiteY60" fmla="*/ 1928 h 1477990"/>
              <a:gd name="connsiteX61" fmla="*/ 64759 w 1455507"/>
              <a:gd name="connsiteY61"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55507" h="1477990">
                <a:moveTo>
                  <a:pt x="100458" y="0"/>
                </a:moveTo>
                <a:lnTo>
                  <a:pt x="258284" y="0"/>
                </a:lnTo>
                <a:lnTo>
                  <a:pt x="290610" y="2318"/>
                </a:lnTo>
                <a:cubicBezTo>
                  <a:pt x="312734" y="4440"/>
                  <a:pt x="334873" y="6289"/>
                  <a:pt x="357070" y="5440"/>
                </a:cubicBezTo>
                <a:cubicBezTo>
                  <a:pt x="424342" y="2955"/>
                  <a:pt x="491629" y="2121"/>
                  <a:pt x="558908" y="1098"/>
                </a:cubicBezTo>
                <a:lnTo>
                  <a:pt x="599348" y="0"/>
                </a:lnTo>
                <a:lnTo>
                  <a:pt x="930201" y="0"/>
                </a:lnTo>
                <a:lnTo>
                  <a:pt x="957174" y="2227"/>
                </a:lnTo>
                <a:cubicBezTo>
                  <a:pt x="1005997" y="9381"/>
                  <a:pt x="1055234" y="4955"/>
                  <a:pt x="1104293" y="1924"/>
                </a:cubicBezTo>
                <a:lnTo>
                  <a:pt x="1153561" y="0"/>
                </a:lnTo>
                <a:lnTo>
                  <a:pt x="1229432" y="0"/>
                </a:lnTo>
                <a:lnTo>
                  <a:pt x="1282523" y="2288"/>
                </a:lnTo>
                <a:cubicBezTo>
                  <a:pt x="1324852" y="6652"/>
                  <a:pt x="1367417" y="2591"/>
                  <a:pt x="1409865" y="166"/>
                </a:cubicBezTo>
                <a:lnTo>
                  <a:pt x="1414535" y="0"/>
                </a:lnTo>
                <a:lnTo>
                  <a:pt x="1446877" y="0"/>
                </a:lnTo>
                <a:lnTo>
                  <a:pt x="1441986" y="87863"/>
                </a:lnTo>
                <a:cubicBezTo>
                  <a:pt x="1441527" y="122692"/>
                  <a:pt x="1442793" y="157509"/>
                  <a:pt x="1446522" y="192281"/>
                </a:cubicBezTo>
                <a:cubicBezTo>
                  <a:pt x="1452467" y="256325"/>
                  <a:pt x="1453324" y="320620"/>
                  <a:pt x="1449083" y="384757"/>
                </a:cubicBezTo>
                <a:cubicBezTo>
                  <a:pt x="1446133" y="442709"/>
                  <a:pt x="1438896" y="500570"/>
                  <a:pt x="1445075" y="558660"/>
                </a:cubicBezTo>
                <a:cubicBezTo>
                  <a:pt x="1447190" y="578647"/>
                  <a:pt x="1452311" y="598268"/>
                  <a:pt x="1453480" y="618392"/>
                </a:cubicBezTo>
                <a:cubicBezTo>
                  <a:pt x="1459046" y="712668"/>
                  <a:pt x="1450697" y="806624"/>
                  <a:pt x="1443851" y="900580"/>
                </a:cubicBezTo>
                <a:cubicBezTo>
                  <a:pt x="1441346" y="934804"/>
                  <a:pt x="1438284" y="969028"/>
                  <a:pt x="1445131" y="1003252"/>
                </a:cubicBezTo>
                <a:cubicBezTo>
                  <a:pt x="1450558" y="1032132"/>
                  <a:pt x="1451677" y="1061447"/>
                  <a:pt x="1448470" y="1090546"/>
                </a:cubicBezTo>
                <a:cubicBezTo>
                  <a:pt x="1445264" y="1116318"/>
                  <a:pt x="1444502" y="1142251"/>
                  <a:pt x="1446188" y="1168120"/>
                </a:cubicBezTo>
                <a:cubicBezTo>
                  <a:pt x="1449667" y="1203257"/>
                  <a:pt x="1452367" y="1238405"/>
                  <a:pt x="1454190" y="1273576"/>
                </a:cubicBezTo>
                <a:lnTo>
                  <a:pt x="1455507" y="1324327"/>
                </a:lnTo>
                <a:lnTo>
                  <a:pt x="1455507" y="1427362"/>
                </a:lnTo>
                <a:lnTo>
                  <a:pt x="1451365" y="1465458"/>
                </a:lnTo>
                <a:lnTo>
                  <a:pt x="1450774" y="1469667"/>
                </a:lnTo>
                <a:lnTo>
                  <a:pt x="1448719" y="1469564"/>
                </a:lnTo>
                <a:cubicBezTo>
                  <a:pt x="1416243" y="1471268"/>
                  <a:pt x="1383704" y="1471810"/>
                  <a:pt x="1351167" y="1472353"/>
                </a:cubicBezTo>
                <a:cubicBezTo>
                  <a:pt x="1291009" y="1473360"/>
                  <a:pt x="1230608" y="1482658"/>
                  <a:pt x="1170753" y="1472353"/>
                </a:cubicBezTo>
                <a:cubicBezTo>
                  <a:pt x="1065139" y="1455500"/>
                  <a:pt x="958414" y="1453183"/>
                  <a:pt x="852418" y="1465456"/>
                </a:cubicBezTo>
                <a:cubicBezTo>
                  <a:pt x="732873" y="1477389"/>
                  <a:pt x="612811" y="1478242"/>
                  <a:pt x="493168" y="1468013"/>
                </a:cubicBezTo>
                <a:cubicBezTo>
                  <a:pt x="404539" y="1460730"/>
                  <a:pt x="315729" y="1455306"/>
                  <a:pt x="226796" y="1461815"/>
                </a:cubicBezTo>
                <a:cubicBezTo>
                  <a:pt x="192742" y="1464372"/>
                  <a:pt x="159536" y="1475530"/>
                  <a:pt x="125602" y="1476769"/>
                </a:cubicBezTo>
                <a:lnTo>
                  <a:pt x="5112" y="1477990"/>
                </a:lnTo>
                <a:lnTo>
                  <a:pt x="7783" y="1456307"/>
                </a:lnTo>
                <a:cubicBezTo>
                  <a:pt x="9044" y="1438825"/>
                  <a:pt x="8660" y="1421330"/>
                  <a:pt x="4359" y="1403967"/>
                </a:cubicBezTo>
                <a:lnTo>
                  <a:pt x="295" y="1370091"/>
                </a:lnTo>
                <a:lnTo>
                  <a:pt x="295" y="1219835"/>
                </a:lnTo>
                <a:lnTo>
                  <a:pt x="3722" y="1175716"/>
                </a:lnTo>
                <a:lnTo>
                  <a:pt x="295" y="1126935"/>
                </a:lnTo>
                <a:lnTo>
                  <a:pt x="295" y="1046801"/>
                </a:lnTo>
                <a:lnTo>
                  <a:pt x="4400" y="1015203"/>
                </a:lnTo>
                <a:cubicBezTo>
                  <a:pt x="5263" y="1002160"/>
                  <a:pt x="4906" y="989085"/>
                  <a:pt x="2166" y="975879"/>
                </a:cubicBezTo>
                <a:lnTo>
                  <a:pt x="295" y="964020"/>
                </a:lnTo>
                <a:lnTo>
                  <a:pt x="295" y="801667"/>
                </a:lnTo>
                <a:lnTo>
                  <a:pt x="310" y="800839"/>
                </a:lnTo>
                <a:cubicBezTo>
                  <a:pt x="-163" y="783697"/>
                  <a:pt x="-464" y="766569"/>
                  <a:pt x="2276" y="749518"/>
                </a:cubicBezTo>
                <a:cubicBezTo>
                  <a:pt x="6167" y="722055"/>
                  <a:pt x="6315" y="694225"/>
                  <a:pt x="2715" y="666724"/>
                </a:cubicBezTo>
                <a:lnTo>
                  <a:pt x="295" y="625158"/>
                </a:lnTo>
                <a:lnTo>
                  <a:pt x="295" y="559484"/>
                </a:lnTo>
                <a:lnTo>
                  <a:pt x="3920" y="510291"/>
                </a:lnTo>
                <a:cubicBezTo>
                  <a:pt x="8414" y="480008"/>
                  <a:pt x="10989" y="448837"/>
                  <a:pt x="2933" y="419129"/>
                </a:cubicBezTo>
                <a:lnTo>
                  <a:pt x="295" y="403959"/>
                </a:lnTo>
                <a:lnTo>
                  <a:pt x="295" y="237294"/>
                </a:lnTo>
                <a:lnTo>
                  <a:pt x="2933" y="209924"/>
                </a:lnTo>
                <a:cubicBezTo>
                  <a:pt x="7729" y="172623"/>
                  <a:pt x="7838" y="134908"/>
                  <a:pt x="3263" y="97581"/>
                </a:cubicBezTo>
                <a:lnTo>
                  <a:pt x="295" y="63619"/>
                </a:lnTo>
                <a:lnTo>
                  <a:pt x="295" y="1928"/>
                </a:lnTo>
                <a:lnTo>
                  <a:pt x="64759" y="704"/>
                </a:lnTo>
                <a:close/>
              </a:path>
            </a:pathLst>
          </a:custGeom>
        </p:spPr>
        <p:txBody>
          <a:bodyPr wrap="square" rtlCol="0" anchor="ctr">
            <a:noAutofit/>
          </a:bodyPr>
          <a:lstStyle>
            <a:lvl1pPr algn="ctr">
              <a:buNone/>
              <a:defRPr sz="2000"/>
            </a:lvl1pPr>
          </a:lstStyle>
          <a:p>
            <a:pPr rtl="0"/>
            <a:r>
              <a:rPr lang="de-DE" noProof="0"/>
              <a:t>Bild durch Klicken auf Symbol hinzufügen</a:t>
            </a:r>
          </a:p>
        </p:txBody>
      </p:sp>
      <p:sp>
        <p:nvSpPr>
          <p:cNvPr id="27" name="Bildplatzhalter 26">
            <a:extLst>
              <a:ext uri="{FF2B5EF4-FFF2-40B4-BE49-F238E27FC236}">
                <a16:creationId xmlns:a16="http://schemas.microsoft.com/office/drawing/2014/main" id="{C62C212D-2434-4610-A983-7FC587B517B4}"/>
              </a:ext>
            </a:extLst>
          </p:cNvPr>
          <p:cNvSpPr>
            <a:spLocks noGrp="1"/>
          </p:cNvSpPr>
          <p:nvPr>
            <p:ph type="pic" sz="quarter" idx="14"/>
          </p:nvPr>
        </p:nvSpPr>
        <p:spPr>
          <a:xfrm>
            <a:off x="3009627" y="3064916"/>
            <a:ext cx="1447216" cy="1477990"/>
          </a:xfrm>
          <a:custGeom>
            <a:avLst/>
            <a:gdLst>
              <a:gd name="connsiteX0" fmla="*/ 107991 w 1447216"/>
              <a:gd name="connsiteY0" fmla="*/ 0 h 1477990"/>
              <a:gd name="connsiteX1" fmla="*/ 265817 w 1447216"/>
              <a:gd name="connsiteY1" fmla="*/ 0 h 1477990"/>
              <a:gd name="connsiteX2" fmla="*/ 298143 w 1447216"/>
              <a:gd name="connsiteY2" fmla="*/ 2318 h 1477990"/>
              <a:gd name="connsiteX3" fmla="*/ 364603 w 1447216"/>
              <a:gd name="connsiteY3" fmla="*/ 5440 h 1477990"/>
              <a:gd name="connsiteX4" fmla="*/ 566441 w 1447216"/>
              <a:gd name="connsiteY4" fmla="*/ 1098 h 1477990"/>
              <a:gd name="connsiteX5" fmla="*/ 606880 w 1447216"/>
              <a:gd name="connsiteY5" fmla="*/ 0 h 1477990"/>
              <a:gd name="connsiteX6" fmla="*/ 937733 w 1447216"/>
              <a:gd name="connsiteY6" fmla="*/ 0 h 1477990"/>
              <a:gd name="connsiteX7" fmla="*/ 964707 w 1447216"/>
              <a:gd name="connsiteY7" fmla="*/ 2227 h 1477990"/>
              <a:gd name="connsiteX8" fmla="*/ 1111826 w 1447216"/>
              <a:gd name="connsiteY8" fmla="*/ 1924 h 1477990"/>
              <a:gd name="connsiteX9" fmla="*/ 1161094 w 1447216"/>
              <a:gd name="connsiteY9" fmla="*/ 0 h 1477990"/>
              <a:gd name="connsiteX10" fmla="*/ 1236965 w 1447216"/>
              <a:gd name="connsiteY10" fmla="*/ 0 h 1477990"/>
              <a:gd name="connsiteX11" fmla="*/ 1290056 w 1447216"/>
              <a:gd name="connsiteY11" fmla="*/ 2288 h 1477990"/>
              <a:gd name="connsiteX12" fmla="*/ 1417398 w 1447216"/>
              <a:gd name="connsiteY12" fmla="*/ 166 h 1477990"/>
              <a:gd name="connsiteX13" fmla="*/ 1422068 w 1447216"/>
              <a:gd name="connsiteY13" fmla="*/ 0 h 1477990"/>
              <a:gd name="connsiteX14" fmla="*/ 1447216 w 1447216"/>
              <a:gd name="connsiteY14" fmla="*/ 0 h 1477990"/>
              <a:gd name="connsiteX15" fmla="*/ 1447216 w 1447216"/>
              <a:gd name="connsiteY15" fmla="*/ 1469823 h 1477990"/>
              <a:gd name="connsiteX16" fmla="*/ 1358700 w 1447216"/>
              <a:gd name="connsiteY16" fmla="*/ 1472353 h 1477990"/>
              <a:gd name="connsiteX17" fmla="*/ 1178286 w 1447216"/>
              <a:gd name="connsiteY17" fmla="*/ 1472353 h 1477990"/>
              <a:gd name="connsiteX18" fmla="*/ 859951 w 1447216"/>
              <a:gd name="connsiteY18" fmla="*/ 1465456 h 1477990"/>
              <a:gd name="connsiteX19" fmla="*/ 500701 w 1447216"/>
              <a:gd name="connsiteY19" fmla="*/ 1468013 h 1477990"/>
              <a:gd name="connsiteX20" fmla="*/ 234329 w 1447216"/>
              <a:gd name="connsiteY20" fmla="*/ 1461815 h 1477990"/>
              <a:gd name="connsiteX21" fmla="*/ 133135 w 1447216"/>
              <a:gd name="connsiteY21" fmla="*/ 1476769 h 1477990"/>
              <a:gd name="connsiteX22" fmla="*/ 12645 w 1447216"/>
              <a:gd name="connsiteY22" fmla="*/ 1477990 h 1477990"/>
              <a:gd name="connsiteX23" fmla="*/ 15316 w 1447216"/>
              <a:gd name="connsiteY23" fmla="*/ 1456307 h 1477990"/>
              <a:gd name="connsiteX24" fmla="*/ 11892 w 1447216"/>
              <a:gd name="connsiteY24" fmla="*/ 1403967 h 1477990"/>
              <a:gd name="connsiteX25" fmla="*/ 6412 w 1447216"/>
              <a:gd name="connsiteY25" fmla="*/ 1238066 h 1477990"/>
              <a:gd name="connsiteX26" fmla="*/ 6850 w 1447216"/>
              <a:gd name="connsiteY26" fmla="*/ 1113013 h 1477990"/>
              <a:gd name="connsiteX27" fmla="*/ 6850 w 1447216"/>
              <a:gd name="connsiteY27" fmla="*/ 1054331 h 1477990"/>
              <a:gd name="connsiteX28" fmla="*/ 9699 w 1447216"/>
              <a:gd name="connsiteY28" fmla="*/ 975879 h 1477990"/>
              <a:gd name="connsiteX29" fmla="*/ 4220 w 1447216"/>
              <a:gd name="connsiteY29" fmla="*/ 941150 h 1477990"/>
              <a:gd name="connsiteX30" fmla="*/ 6904 w 1447216"/>
              <a:gd name="connsiteY30" fmla="*/ 852238 h 1477990"/>
              <a:gd name="connsiteX31" fmla="*/ 9809 w 1447216"/>
              <a:gd name="connsiteY31" fmla="*/ 749518 h 1477990"/>
              <a:gd name="connsiteX32" fmla="*/ 10248 w 1447216"/>
              <a:gd name="connsiteY32" fmla="*/ 666724 h 1477990"/>
              <a:gd name="connsiteX33" fmla="*/ 11453 w 1447216"/>
              <a:gd name="connsiteY33" fmla="*/ 510291 h 1477990"/>
              <a:gd name="connsiteX34" fmla="*/ 10466 w 1447216"/>
              <a:gd name="connsiteY34" fmla="*/ 419129 h 1477990"/>
              <a:gd name="connsiteX35" fmla="*/ 10466 w 1447216"/>
              <a:gd name="connsiteY35" fmla="*/ 209924 h 1477990"/>
              <a:gd name="connsiteX36" fmla="*/ 10796 w 1447216"/>
              <a:gd name="connsiteY36" fmla="*/ 97581 h 1477990"/>
              <a:gd name="connsiteX37" fmla="*/ 3535 w 1447216"/>
              <a:gd name="connsiteY37" fmla="*/ 14494 h 1477990"/>
              <a:gd name="connsiteX38" fmla="*/ 3925 w 1447216"/>
              <a:gd name="connsiteY38" fmla="*/ 2002 h 1477990"/>
              <a:gd name="connsiteX39" fmla="*/ 72292 w 1447216"/>
              <a:gd name="connsiteY39"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47216" h="1477990">
                <a:moveTo>
                  <a:pt x="107991" y="0"/>
                </a:moveTo>
                <a:lnTo>
                  <a:pt x="265817" y="0"/>
                </a:lnTo>
                <a:lnTo>
                  <a:pt x="298143" y="2318"/>
                </a:lnTo>
                <a:cubicBezTo>
                  <a:pt x="320267" y="4440"/>
                  <a:pt x="342406" y="6289"/>
                  <a:pt x="364603" y="5440"/>
                </a:cubicBezTo>
                <a:cubicBezTo>
                  <a:pt x="431875" y="2955"/>
                  <a:pt x="499162" y="2121"/>
                  <a:pt x="566441" y="1098"/>
                </a:cubicBezTo>
                <a:lnTo>
                  <a:pt x="606880" y="0"/>
                </a:lnTo>
                <a:lnTo>
                  <a:pt x="937733" y="0"/>
                </a:lnTo>
                <a:lnTo>
                  <a:pt x="964707" y="2227"/>
                </a:lnTo>
                <a:cubicBezTo>
                  <a:pt x="1013530" y="9381"/>
                  <a:pt x="1062767" y="4955"/>
                  <a:pt x="1111826" y="1924"/>
                </a:cubicBezTo>
                <a:lnTo>
                  <a:pt x="1161094" y="0"/>
                </a:lnTo>
                <a:lnTo>
                  <a:pt x="1236965" y="0"/>
                </a:lnTo>
                <a:lnTo>
                  <a:pt x="1290056" y="2288"/>
                </a:lnTo>
                <a:cubicBezTo>
                  <a:pt x="1332385" y="6652"/>
                  <a:pt x="1374950" y="2591"/>
                  <a:pt x="1417398" y="166"/>
                </a:cubicBezTo>
                <a:lnTo>
                  <a:pt x="1422068" y="0"/>
                </a:lnTo>
                <a:lnTo>
                  <a:pt x="1447216" y="0"/>
                </a:lnTo>
                <a:lnTo>
                  <a:pt x="1447216" y="1469823"/>
                </a:lnTo>
                <a:lnTo>
                  <a:pt x="1358700" y="1472353"/>
                </a:lnTo>
                <a:cubicBezTo>
                  <a:pt x="1298542" y="1473360"/>
                  <a:pt x="1238141" y="1482658"/>
                  <a:pt x="1178286" y="1472353"/>
                </a:cubicBezTo>
                <a:cubicBezTo>
                  <a:pt x="1072672" y="1455500"/>
                  <a:pt x="965947" y="1453183"/>
                  <a:pt x="859951" y="1465456"/>
                </a:cubicBezTo>
                <a:cubicBezTo>
                  <a:pt x="740406" y="1477389"/>
                  <a:pt x="620344" y="1478242"/>
                  <a:pt x="500701" y="1468013"/>
                </a:cubicBezTo>
                <a:cubicBezTo>
                  <a:pt x="412072" y="1460730"/>
                  <a:pt x="323262" y="1455306"/>
                  <a:pt x="234329" y="1461815"/>
                </a:cubicBezTo>
                <a:cubicBezTo>
                  <a:pt x="200275" y="1464372"/>
                  <a:pt x="167069" y="1475530"/>
                  <a:pt x="133135" y="1476769"/>
                </a:cubicBezTo>
                <a:lnTo>
                  <a:pt x="12645" y="1477990"/>
                </a:lnTo>
                <a:lnTo>
                  <a:pt x="15316" y="1456307"/>
                </a:lnTo>
                <a:cubicBezTo>
                  <a:pt x="16577" y="1438825"/>
                  <a:pt x="16193" y="1421330"/>
                  <a:pt x="11892" y="1403967"/>
                </a:cubicBezTo>
                <a:cubicBezTo>
                  <a:pt x="-1808" y="1348788"/>
                  <a:pt x="932" y="1293662"/>
                  <a:pt x="6412" y="1238066"/>
                </a:cubicBezTo>
                <a:cubicBezTo>
                  <a:pt x="10522" y="1196695"/>
                  <a:pt x="15070" y="1154854"/>
                  <a:pt x="6850" y="1113013"/>
                </a:cubicBezTo>
                <a:cubicBezTo>
                  <a:pt x="3316" y="1093599"/>
                  <a:pt x="3316" y="1073745"/>
                  <a:pt x="6850" y="1054331"/>
                </a:cubicBezTo>
                <a:cubicBezTo>
                  <a:pt x="11124" y="1028180"/>
                  <a:pt x="15179" y="1002291"/>
                  <a:pt x="9699" y="975879"/>
                </a:cubicBezTo>
                <a:cubicBezTo>
                  <a:pt x="7289" y="964373"/>
                  <a:pt x="5481" y="952762"/>
                  <a:pt x="4220" y="941150"/>
                </a:cubicBezTo>
                <a:cubicBezTo>
                  <a:pt x="1710" y="911506"/>
                  <a:pt x="2609" y="881694"/>
                  <a:pt x="6904" y="852238"/>
                </a:cubicBezTo>
                <a:cubicBezTo>
                  <a:pt x="11015" y="818033"/>
                  <a:pt x="4329" y="783619"/>
                  <a:pt x="9809" y="749518"/>
                </a:cubicBezTo>
                <a:cubicBezTo>
                  <a:pt x="13700" y="722055"/>
                  <a:pt x="13848" y="694225"/>
                  <a:pt x="10248" y="666724"/>
                </a:cubicBezTo>
                <a:cubicBezTo>
                  <a:pt x="3770" y="614737"/>
                  <a:pt x="4175" y="562179"/>
                  <a:pt x="11453" y="510291"/>
                </a:cubicBezTo>
                <a:cubicBezTo>
                  <a:pt x="15947" y="480008"/>
                  <a:pt x="18522" y="448837"/>
                  <a:pt x="10466" y="419129"/>
                </a:cubicBezTo>
                <a:cubicBezTo>
                  <a:pt x="-8494" y="349307"/>
                  <a:pt x="2576" y="279380"/>
                  <a:pt x="10466" y="209924"/>
                </a:cubicBezTo>
                <a:cubicBezTo>
                  <a:pt x="15262" y="172623"/>
                  <a:pt x="15371" y="134908"/>
                  <a:pt x="10796" y="97581"/>
                </a:cubicBezTo>
                <a:cubicBezTo>
                  <a:pt x="6735" y="70015"/>
                  <a:pt x="4313" y="42275"/>
                  <a:pt x="3535" y="14494"/>
                </a:cubicBezTo>
                <a:lnTo>
                  <a:pt x="3925" y="2002"/>
                </a:lnTo>
                <a:lnTo>
                  <a:pt x="72292" y="704"/>
                </a:lnTo>
                <a:close/>
              </a:path>
            </a:pathLst>
          </a:custGeom>
        </p:spPr>
        <p:txBody>
          <a:bodyPr wrap="square" rtlCol="0" anchor="ctr">
            <a:noAutofit/>
          </a:bodyPr>
          <a:lstStyle>
            <a:lvl1pPr algn="ctr">
              <a:buNone/>
              <a:defRPr sz="2000"/>
            </a:lvl1pPr>
          </a:lstStyle>
          <a:p>
            <a:pPr rtl="0"/>
            <a:r>
              <a:rPr lang="de-DE" noProof="0"/>
              <a:t>Bild durch Klicken auf Symbol hinzufügen</a:t>
            </a:r>
          </a:p>
        </p:txBody>
      </p:sp>
      <p:sp>
        <p:nvSpPr>
          <p:cNvPr id="26" name="Bildplatzhalter 25">
            <a:extLst>
              <a:ext uri="{FF2B5EF4-FFF2-40B4-BE49-F238E27FC236}">
                <a16:creationId xmlns:a16="http://schemas.microsoft.com/office/drawing/2014/main" id="{32959C17-53EC-4A48-8276-E73A5CF1258A}"/>
              </a:ext>
            </a:extLst>
          </p:cNvPr>
          <p:cNvSpPr>
            <a:spLocks noGrp="1"/>
          </p:cNvSpPr>
          <p:nvPr>
            <p:ph type="pic" sz="quarter" idx="13"/>
          </p:nvPr>
        </p:nvSpPr>
        <p:spPr>
          <a:xfrm>
            <a:off x="648304" y="3058476"/>
            <a:ext cx="1463039" cy="1484431"/>
          </a:xfrm>
          <a:custGeom>
            <a:avLst/>
            <a:gdLst>
              <a:gd name="connsiteX0" fmla="*/ 866623 w 1463039"/>
              <a:gd name="connsiteY0" fmla="*/ 570 h 1484431"/>
              <a:gd name="connsiteX1" fmla="*/ 964707 w 1463039"/>
              <a:gd name="connsiteY1" fmla="*/ 8668 h 1484431"/>
              <a:gd name="connsiteX2" fmla="*/ 1111826 w 1463039"/>
              <a:gd name="connsiteY2" fmla="*/ 8365 h 1484431"/>
              <a:gd name="connsiteX3" fmla="*/ 1290056 w 1463039"/>
              <a:gd name="connsiteY3" fmla="*/ 8729 h 1484431"/>
              <a:gd name="connsiteX4" fmla="*/ 1417398 w 1463039"/>
              <a:gd name="connsiteY4" fmla="*/ 6607 h 1484431"/>
              <a:gd name="connsiteX5" fmla="*/ 1454474 w 1463039"/>
              <a:gd name="connsiteY5" fmla="*/ 5289 h 1484431"/>
              <a:gd name="connsiteX6" fmla="*/ 1449519 w 1463039"/>
              <a:gd name="connsiteY6" fmla="*/ 94304 h 1484431"/>
              <a:gd name="connsiteX7" fmla="*/ 1454055 w 1463039"/>
              <a:gd name="connsiteY7" fmla="*/ 198722 h 1484431"/>
              <a:gd name="connsiteX8" fmla="*/ 1456616 w 1463039"/>
              <a:gd name="connsiteY8" fmla="*/ 391198 h 1484431"/>
              <a:gd name="connsiteX9" fmla="*/ 1452608 w 1463039"/>
              <a:gd name="connsiteY9" fmla="*/ 565101 h 1484431"/>
              <a:gd name="connsiteX10" fmla="*/ 1461013 w 1463039"/>
              <a:gd name="connsiteY10" fmla="*/ 624833 h 1484431"/>
              <a:gd name="connsiteX11" fmla="*/ 1451384 w 1463039"/>
              <a:gd name="connsiteY11" fmla="*/ 907021 h 1484431"/>
              <a:gd name="connsiteX12" fmla="*/ 1452664 w 1463039"/>
              <a:gd name="connsiteY12" fmla="*/ 1009693 h 1484431"/>
              <a:gd name="connsiteX13" fmla="*/ 1456003 w 1463039"/>
              <a:gd name="connsiteY13" fmla="*/ 1096987 h 1484431"/>
              <a:gd name="connsiteX14" fmla="*/ 1453721 w 1463039"/>
              <a:gd name="connsiteY14" fmla="*/ 1174561 h 1484431"/>
              <a:gd name="connsiteX15" fmla="*/ 1461723 w 1463039"/>
              <a:gd name="connsiteY15" fmla="*/ 1280017 h 1484431"/>
              <a:gd name="connsiteX16" fmla="*/ 1463039 w 1463039"/>
              <a:gd name="connsiteY16" fmla="*/ 1330730 h 1484431"/>
              <a:gd name="connsiteX17" fmla="*/ 1463039 w 1463039"/>
              <a:gd name="connsiteY17" fmla="*/ 1433812 h 1484431"/>
              <a:gd name="connsiteX18" fmla="*/ 1458898 w 1463039"/>
              <a:gd name="connsiteY18" fmla="*/ 1471899 h 1484431"/>
              <a:gd name="connsiteX19" fmla="*/ 1458307 w 1463039"/>
              <a:gd name="connsiteY19" fmla="*/ 1476108 h 1484431"/>
              <a:gd name="connsiteX20" fmla="*/ 1456252 w 1463039"/>
              <a:gd name="connsiteY20" fmla="*/ 1476005 h 1484431"/>
              <a:gd name="connsiteX21" fmla="*/ 1358700 w 1463039"/>
              <a:gd name="connsiteY21" fmla="*/ 1478794 h 1484431"/>
              <a:gd name="connsiteX22" fmla="*/ 1178286 w 1463039"/>
              <a:gd name="connsiteY22" fmla="*/ 1478794 h 1484431"/>
              <a:gd name="connsiteX23" fmla="*/ 859951 w 1463039"/>
              <a:gd name="connsiteY23" fmla="*/ 1471897 h 1484431"/>
              <a:gd name="connsiteX24" fmla="*/ 500701 w 1463039"/>
              <a:gd name="connsiteY24" fmla="*/ 1474454 h 1484431"/>
              <a:gd name="connsiteX25" fmla="*/ 234329 w 1463039"/>
              <a:gd name="connsiteY25" fmla="*/ 1468256 h 1484431"/>
              <a:gd name="connsiteX26" fmla="*/ 133135 w 1463039"/>
              <a:gd name="connsiteY26" fmla="*/ 1483210 h 1484431"/>
              <a:gd name="connsiteX27" fmla="*/ 12645 w 1463039"/>
              <a:gd name="connsiteY27" fmla="*/ 1484431 h 1484431"/>
              <a:gd name="connsiteX28" fmla="*/ 15316 w 1463039"/>
              <a:gd name="connsiteY28" fmla="*/ 1462748 h 1484431"/>
              <a:gd name="connsiteX29" fmla="*/ 11892 w 1463039"/>
              <a:gd name="connsiteY29" fmla="*/ 1410408 h 1484431"/>
              <a:gd name="connsiteX30" fmla="*/ 6412 w 1463039"/>
              <a:gd name="connsiteY30" fmla="*/ 1244507 h 1484431"/>
              <a:gd name="connsiteX31" fmla="*/ 6850 w 1463039"/>
              <a:gd name="connsiteY31" fmla="*/ 1119454 h 1484431"/>
              <a:gd name="connsiteX32" fmla="*/ 6850 w 1463039"/>
              <a:gd name="connsiteY32" fmla="*/ 1060772 h 1484431"/>
              <a:gd name="connsiteX33" fmla="*/ 9699 w 1463039"/>
              <a:gd name="connsiteY33" fmla="*/ 982320 h 1484431"/>
              <a:gd name="connsiteX34" fmla="*/ 4220 w 1463039"/>
              <a:gd name="connsiteY34" fmla="*/ 947591 h 1484431"/>
              <a:gd name="connsiteX35" fmla="*/ 6904 w 1463039"/>
              <a:gd name="connsiteY35" fmla="*/ 858679 h 1484431"/>
              <a:gd name="connsiteX36" fmla="*/ 9809 w 1463039"/>
              <a:gd name="connsiteY36" fmla="*/ 755959 h 1484431"/>
              <a:gd name="connsiteX37" fmla="*/ 10248 w 1463039"/>
              <a:gd name="connsiteY37" fmla="*/ 673165 h 1484431"/>
              <a:gd name="connsiteX38" fmla="*/ 11453 w 1463039"/>
              <a:gd name="connsiteY38" fmla="*/ 516732 h 1484431"/>
              <a:gd name="connsiteX39" fmla="*/ 10466 w 1463039"/>
              <a:gd name="connsiteY39" fmla="*/ 425570 h 1484431"/>
              <a:gd name="connsiteX40" fmla="*/ 10466 w 1463039"/>
              <a:gd name="connsiteY40" fmla="*/ 216365 h 1484431"/>
              <a:gd name="connsiteX41" fmla="*/ 10796 w 1463039"/>
              <a:gd name="connsiteY41" fmla="*/ 104022 h 1484431"/>
              <a:gd name="connsiteX42" fmla="*/ 3535 w 1463039"/>
              <a:gd name="connsiteY42" fmla="*/ 20935 h 1484431"/>
              <a:gd name="connsiteX43" fmla="*/ 3925 w 1463039"/>
              <a:gd name="connsiteY43" fmla="*/ 8443 h 1484431"/>
              <a:gd name="connsiteX44" fmla="*/ 72292 w 1463039"/>
              <a:gd name="connsiteY44" fmla="*/ 7145 h 1484431"/>
              <a:gd name="connsiteX45" fmla="*/ 231771 w 1463039"/>
              <a:gd name="connsiteY45" fmla="*/ 4000 h 1484431"/>
              <a:gd name="connsiteX46" fmla="*/ 364603 w 1463039"/>
              <a:gd name="connsiteY46" fmla="*/ 11881 h 1484431"/>
              <a:gd name="connsiteX47" fmla="*/ 768234 w 1463039"/>
              <a:gd name="connsiteY47" fmla="*/ 2060 h 1484431"/>
              <a:gd name="connsiteX48" fmla="*/ 866623 w 1463039"/>
              <a:gd name="connsiteY48" fmla="*/ 570 h 148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63039" h="1484431">
                <a:moveTo>
                  <a:pt x="866623" y="570"/>
                </a:moveTo>
                <a:cubicBezTo>
                  <a:pt x="899406" y="1672"/>
                  <a:pt x="932137" y="4373"/>
                  <a:pt x="964707" y="8668"/>
                </a:cubicBezTo>
                <a:cubicBezTo>
                  <a:pt x="1013530" y="15822"/>
                  <a:pt x="1062767" y="11396"/>
                  <a:pt x="1111826" y="8365"/>
                </a:cubicBezTo>
                <a:cubicBezTo>
                  <a:pt x="1171217" y="4667"/>
                  <a:pt x="1230548" y="2666"/>
                  <a:pt x="1290056" y="8729"/>
                </a:cubicBezTo>
                <a:cubicBezTo>
                  <a:pt x="1332385" y="13093"/>
                  <a:pt x="1374950" y="9032"/>
                  <a:pt x="1417398" y="6607"/>
                </a:cubicBezTo>
                <a:lnTo>
                  <a:pt x="1454474" y="5289"/>
                </a:lnTo>
                <a:lnTo>
                  <a:pt x="1449519" y="94304"/>
                </a:lnTo>
                <a:cubicBezTo>
                  <a:pt x="1449060" y="129133"/>
                  <a:pt x="1450326" y="163950"/>
                  <a:pt x="1454055" y="198722"/>
                </a:cubicBezTo>
                <a:cubicBezTo>
                  <a:pt x="1460000" y="262766"/>
                  <a:pt x="1460857" y="327061"/>
                  <a:pt x="1456616" y="391198"/>
                </a:cubicBezTo>
                <a:cubicBezTo>
                  <a:pt x="1453666" y="449150"/>
                  <a:pt x="1446429" y="507011"/>
                  <a:pt x="1452608" y="565101"/>
                </a:cubicBezTo>
                <a:cubicBezTo>
                  <a:pt x="1454723" y="585088"/>
                  <a:pt x="1459844" y="604709"/>
                  <a:pt x="1461013" y="624833"/>
                </a:cubicBezTo>
                <a:cubicBezTo>
                  <a:pt x="1466579" y="719109"/>
                  <a:pt x="1458230" y="813065"/>
                  <a:pt x="1451384" y="907021"/>
                </a:cubicBezTo>
                <a:cubicBezTo>
                  <a:pt x="1448879" y="941245"/>
                  <a:pt x="1445817" y="975469"/>
                  <a:pt x="1452664" y="1009693"/>
                </a:cubicBezTo>
                <a:cubicBezTo>
                  <a:pt x="1458091" y="1038573"/>
                  <a:pt x="1459210" y="1067888"/>
                  <a:pt x="1456003" y="1096987"/>
                </a:cubicBezTo>
                <a:cubicBezTo>
                  <a:pt x="1452797" y="1122759"/>
                  <a:pt x="1452035" y="1148692"/>
                  <a:pt x="1453721" y="1174561"/>
                </a:cubicBezTo>
                <a:cubicBezTo>
                  <a:pt x="1457200" y="1209698"/>
                  <a:pt x="1459900" y="1244846"/>
                  <a:pt x="1461723" y="1280017"/>
                </a:cubicBezTo>
                <a:lnTo>
                  <a:pt x="1463039" y="1330730"/>
                </a:lnTo>
                <a:lnTo>
                  <a:pt x="1463039" y="1433812"/>
                </a:lnTo>
                <a:lnTo>
                  <a:pt x="1458898" y="1471899"/>
                </a:lnTo>
                <a:lnTo>
                  <a:pt x="1458307" y="1476108"/>
                </a:lnTo>
                <a:lnTo>
                  <a:pt x="1456252" y="1476005"/>
                </a:lnTo>
                <a:cubicBezTo>
                  <a:pt x="1423776" y="1477709"/>
                  <a:pt x="1391237" y="1478251"/>
                  <a:pt x="1358700" y="1478794"/>
                </a:cubicBezTo>
                <a:cubicBezTo>
                  <a:pt x="1298542" y="1479801"/>
                  <a:pt x="1238141" y="1489099"/>
                  <a:pt x="1178286" y="1478794"/>
                </a:cubicBezTo>
                <a:cubicBezTo>
                  <a:pt x="1072672" y="1461941"/>
                  <a:pt x="965947" y="1459624"/>
                  <a:pt x="859951" y="1471897"/>
                </a:cubicBezTo>
                <a:cubicBezTo>
                  <a:pt x="740406" y="1483830"/>
                  <a:pt x="620344" y="1484683"/>
                  <a:pt x="500701" y="1474454"/>
                </a:cubicBezTo>
                <a:cubicBezTo>
                  <a:pt x="412072" y="1467171"/>
                  <a:pt x="323262" y="1461747"/>
                  <a:pt x="234329" y="1468256"/>
                </a:cubicBezTo>
                <a:cubicBezTo>
                  <a:pt x="200275" y="1470813"/>
                  <a:pt x="167069" y="1481971"/>
                  <a:pt x="133135" y="1483210"/>
                </a:cubicBezTo>
                <a:lnTo>
                  <a:pt x="12645" y="1484431"/>
                </a:lnTo>
                <a:lnTo>
                  <a:pt x="15316" y="1462748"/>
                </a:lnTo>
                <a:cubicBezTo>
                  <a:pt x="16577" y="1445266"/>
                  <a:pt x="16193" y="1427771"/>
                  <a:pt x="11892" y="1410408"/>
                </a:cubicBezTo>
                <a:cubicBezTo>
                  <a:pt x="-1808" y="1355229"/>
                  <a:pt x="932" y="1300103"/>
                  <a:pt x="6412" y="1244507"/>
                </a:cubicBezTo>
                <a:cubicBezTo>
                  <a:pt x="10522" y="1203136"/>
                  <a:pt x="15070" y="1161295"/>
                  <a:pt x="6850" y="1119454"/>
                </a:cubicBezTo>
                <a:cubicBezTo>
                  <a:pt x="3316" y="1100040"/>
                  <a:pt x="3316" y="1080186"/>
                  <a:pt x="6850" y="1060772"/>
                </a:cubicBezTo>
                <a:cubicBezTo>
                  <a:pt x="11124" y="1034621"/>
                  <a:pt x="15179" y="1008732"/>
                  <a:pt x="9699" y="982320"/>
                </a:cubicBezTo>
                <a:cubicBezTo>
                  <a:pt x="7289" y="970814"/>
                  <a:pt x="5481" y="959203"/>
                  <a:pt x="4220" y="947591"/>
                </a:cubicBezTo>
                <a:cubicBezTo>
                  <a:pt x="1710" y="917947"/>
                  <a:pt x="2609" y="888135"/>
                  <a:pt x="6904" y="858679"/>
                </a:cubicBezTo>
                <a:cubicBezTo>
                  <a:pt x="11015" y="824474"/>
                  <a:pt x="4329" y="790060"/>
                  <a:pt x="9809" y="755959"/>
                </a:cubicBezTo>
                <a:cubicBezTo>
                  <a:pt x="13700" y="728496"/>
                  <a:pt x="13848" y="700666"/>
                  <a:pt x="10248" y="673165"/>
                </a:cubicBezTo>
                <a:cubicBezTo>
                  <a:pt x="3770" y="621178"/>
                  <a:pt x="4175" y="568620"/>
                  <a:pt x="11453" y="516732"/>
                </a:cubicBezTo>
                <a:cubicBezTo>
                  <a:pt x="15947" y="486449"/>
                  <a:pt x="18522" y="455278"/>
                  <a:pt x="10466" y="425570"/>
                </a:cubicBezTo>
                <a:cubicBezTo>
                  <a:pt x="-8494" y="355748"/>
                  <a:pt x="2576" y="285821"/>
                  <a:pt x="10466" y="216365"/>
                </a:cubicBezTo>
                <a:cubicBezTo>
                  <a:pt x="15262" y="179064"/>
                  <a:pt x="15371" y="141349"/>
                  <a:pt x="10796" y="104022"/>
                </a:cubicBezTo>
                <a:cubicBezTo>
                  <a:pt x="6735" y="76456"/>
                  <a:pt x="4313" y="48716"/>
                  <a:pt x="3535" y="20935"/>
                </a:cubicBezTo>
                <a:lnTo>
                  <a:pt x="3925" y="8443"/>
                </a:lnTo>
                <a:lnTo>
                  <a:pt x="72292" y="7145"/>
                </a:lnTo>
                <a:cubicBezTo>
                  <a:pt x="125550" y="5561"/>
                  <a:pt x="178728" y="3394"/>
                  <a:pt x="231771" y="4000"/>
                </a:cubicBezTo>
                <a:cubicBezTo>
                  <a:pt x="276049" y="4485"/>
                  <a:pt x="320208" y="13578"/>
                  <a:pt x="364603" y="11881"/>
                </a:cubicBezTo>
                <a:cubicBezTo>
                  <a:pt x="499147" y="6910"/>
                  <a:pt x="633750" y="8547"/>
                  <a:pt x="768234" y="2060"/>
                </a:cubicBezTo>
                <a:cubicBezTo>
                  <a:pt x="801008" y="-38"/>
                  <a:pt x="833841" y="-533"/>
                  <a:pt x="866623" y="570"/>
                </a:cubicBezTo>
                <a:close/>
              </a:path>
            </a:pathLst>
          </a:custGeom>
        </p:spPr>
        <p:txBody>
          <a:bodyPr wrap="square" rtlCol="0" anchor="ctr">
            <a:noAutofit/>
          </a:bodyPr>
          <a:lstStyle>
            <a:lvl1pPr algn="ctr">
              <a:buNone/>
              <a:defRPr sz="2000"/>
            </a:lvl1pPr>
          </a:lstStyle>
          <a:p>
            <a:pPr rtl="0"/>
            <a:r>
              <a:rPr lang="de-DE" noProof="0"/>
              <a:t>Bild durch Klicken auf Symbol hinzufügen</a:t>
            </a:r>
          </a:p>
        </p:txBody>
      </p:sp>
      <p:sp>
        <p:nvSpPr>
          <p:cNvPr id="2" name="Titel 1">
            <a:extLst>
              <a:ext uri="{FF2B5EF4-FFF2-40B4-BE49-F238E27FC236}">
                <a16:creationId xmlns:a16="http://schemas.microsoft.com/office/drawing/2014/main" id="{465D02BC-5A24-47F7-A4DF-B93FBC0C51B0}"/>
              </a:ext>
            </a:extLst>
          </p:cNvPr>
          <p:cNvSpPr>
            <a:spLocks noGrp="1"/>
          </p:cNvSpPr>
          <p:nvPr>
            <p:ph type="title" hasCustomPrompt="1"/>
          </p:nvPr>
        </p:nvSpPr>
        <p:spPr>
          <a:xfrm>
            <a:off x="0" y="365125"/>
            <a:ext cx="12188952" cy="1325563"/>
          </a:xfrm>
        </p:spPr>
        <p:txBody>
          <a:bodyPr rtlCol="0"/>
          <a:lstStyle>
            <a:lvl1pPr algn="ctr">
              <a:defRPr sz="7200"/>
            </a:lvl1pPr>
          </a:lstStyle>
          <a:p>
            <a:pPr rtl="0"/>
            <a:r>
              <a:rPr lang="de-DE" noProof="0"/>
              <a:t>Titelmasterformat durch Klicken bearbeiten</a:t>
            </a:r>
          </a:p>
        </p:txBody>
      </p:sp>
      <p:sp>
        <p:nvSpPr>
          <p:cNvPr id="4" name="Datumsplatzhalter 3">
            <a:extLst>
              <a:ext uri="{FF2B5EF4-FFF2-40B4-BE49-F238E27FC236}">
                <a16:creationId xmlns:a16="http://schemas.microsoft.com/office/drawing/2014/main" id="{82A61642-BFBA-48AE-A29C-C2AA7386AE95}"/>
              </a:ext>
            </a:extLst>
          </p:cNvPr>
          <p:cNvSpPr>
            <a:spLocks noGrp="1"/>
          </p:cNvSpPr>
          <p:nvPr>
            <p:ph type="dt" sz="half" idx="10"/>
          </p:nvPr>
        </p:nvSpPr>
        <p:spPr/>
        <p:txBody>
          <a:bodyPr rtlCol="0"/>
          <a:lstStyle/>
          <a:p>
            <a:pPr rtl="0"/>
            <a:r>
              <a:rPr lang="de-DE" noProof="0"/>
              <a:t>3.9.20XX</a:t>
            </a:r>
          </a:p>
        </p:txBody>
      </p:sp>
      <p:sp>
        <p:nvSpPr>
          <p:cNvPr id="5" name="Fußzeilenplatzhalt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rtlCol="0"/>
          <a:lstStyle/>
          <a:p>
            <a:pPr rtl="0"/>
            <a:r>
              <a:rPr lang="de-DE" noProof="0"/>
              <a:t>Präsentationstitel</a:t>
            </a:r>
          </a:p>
        </p:txBody>
      </p:sp>
      <p:sp>
        <p:nvSpPr>
          <p:cNvPr id="6" name="Foliennummernplatzhalt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rtlCol="0"/>
          <a:lstStyle/>
          <a:p>
            <a:pPr rtl="0"/>
            <a:fld id="{2C18C1E5-FB55-42F5-BD6D-9CC153FCDBE6}" type="slidenum">
              <a:rPr lang="de-DE" noProof="0" smtClean="0"/>
              <a:t>‹Nr.›</a:t>
            </a:fld>
            <a:endParaRPr lang="de-DE" noProof="0"/>
          </a:p>
        </p:txBody>
      </p:sp>
      <p:sp>
        <p:nvSpPr>
          <p:cNvPr id="19" name="Rechteck 18" descr="Tag=AccentColor&#10;Flavor=Light&#10;Target=FillAndLine">
            <a:extLst>
              <a:ext uri="{FF2B5EF4-FFF2-40B4-BE49-F238E27FC236}">
                <a16:creationId xmlns:a16="http://schemas.microsoft.com/office/drawing/2014/main" id="{2D7984C8-AF4A-4D59-BB2D-72D92F873C07}"/>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3" name="Textplatzhalter 32">
            <a:extLst>
              <a:ext uri="{FF2B5EF4-FFF2-40B4-BE49-F238E27FC236}">
                <a16:creationId xmlns:a16="http://schemas.microsoft.com/office/drawing/2014/main" id="{EC125114-9BE9-4C21-BEC1-81B685162210}"/>
              </a:ext>
            </a:extLst>
          </p:cNvPr>
          <p:cNvSpPr>
            <a:spLocks noGrp="1"/>
          </p:cNvSpPr>
          <p:nvPr>
            <p:ph type="body" sz="quarter" idx="18" hasCustomPrompt="1"/>
          </p:nvPr>
        </p:nvSpPr>
        <p:spPr>
          <a:xfrm>
            <a:off x="630936" y="4754880"/>
            <a:ext cx="1481328" cy="740664"/>
          </a:xfrm>
        </p:spPr>
        <p:txBody>
          <a:bodyPr rtlCol="0">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rtl="0"/>
            <a:r>
              <a:rPr lang="de-DE" noProof="0"/>
              <a:t>Name</a:t>
            </a:r>
          </a:p>
          <a:p>
            <a:pPr lvl="1" rtl="0"/>
            <a:r>
              <a:rPr lang="de-DE" noProof="0"/>
              <a:t>Titel</a:t>
            </a:r>
          </a:p>
        </p:txBody>
      </p:sp>
      <p:sp>
        <p:nvSpPr>
          <p:cNvPr id="34" name="Textplatzhalter 32">
            <a:extLst>
              <a:ext uri="{FF2B5EF4-FFF2-40B4-BE49-F238E27FC236}">
                <a16:creationId xmlns:a16="http://schemas.microsoft.com/office/drawing/2014/main" id="{2AB98BFD-4068-4EDA-8DE5-E5D978EDDF2E}"/>
              </a:ext>
            </a:extLst>
          </p:cNvPr>
          <p:cNvSpPr>
            <a:spLocks noGrp="1"/>
          </p:cNvSpPr>
          <p:nvPr>
            <p:ph type="body" sz="quarter" idx="19" hasCustomPrompt="1"/>
          </p:nvPr>
        </p:nvSpPr>
        <p:spPr>
          <a:xfrm>
            <a:off x="2993136" y="4754880"/>
            <a:ext cx="1481328" cy="740664"/>
          </a:xfrm>
        </p:spPr>
        <p:txBody>
          <a:bodyPr rtlCol="0">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rtl="0"/>
            <a:r>
              <a:rPr lang="de-DE" noProof="0"/>
              <a:t>Name</a:t>
            </a:r>
          </a:p>
          <a:p>
            <a:pPr lvl="1" rtl="0"/>
            <a:r>
              <a:rPr lang="de-DE" noProof="0"/>
              <a:t>Titel</a:t>
            </a:r>
          </a:p>
        </p:txBody>
      </p:sp>
      <p:sp>
        <p:nvSpPr>
          <p:cNvPr id="35" name="Textplatzhalter 32">
            <a:extLst>
              <a:ext uri="{FF2B5EF4-FFF2-40B4-BE49-F238E27FC236}">
                <a16:creationId xmlns:a16="http://schemas.microsoft.com/office/drawing/2014/main" id="{937737FC-57C8-4243-BE91-4E9684B83613}"/>
              </a:ext>
            </a:extLst>
          </p:cNvPr>
          <p:cNvSpPr>
            <a:spLocks noGrp="1"/>
          </p:cNvSpPr>
          <p:nvPr>
            <p:ph type="body" sz="quarter" idx="20" hasCustomPrompt="1"/>
          </p:nvPr>
        </p:nvSpPr>
        <p:spPr>
          <a:xfrm>
            <a:off x="5355336" y="4754880"/>
            <a:ext cx="1481328" cy="740664"/>
          </a:xfrm>
        </p:spPr>
        <p:txBody>
          <a:bodyPr rtlCol="0">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rtl="0"/>
            <a:r>
              <a:rPr lang="de-DE" noProof="0"/>
              <a:t>Name</a:t>
            </a:r>
          </a:p>
          <a:p>
            <a:pPr lvl="1" rtl="0"/>
            <a:r>
              <a:rPr lang="de-DE" noProof="0"/>
              <a:t>Titel</a:t>
            </a:r>
          </a:p>
        </p:txBody>
      </p:sp>
      <p:sp>
        <p:nvSpPr>
          <p:cNvPr id="36" name="Textplatzhalter 32">
            <a:extLst>
              <a:ext uri="{FF2B5EF4-FFF2-40B4-BE49-F238E27FC236}">
                <a16:creationId xmlns:a16="http://schemas.microsoft.com/office/drawing/2014/main" id="{CA78FA67-D083-4763-B647-4554C3C50977}"/>
              </a:ext>
            </a:extLst>
          </p:cNvPr>
          <p:cNvSpPr>
            <a:spLocks noGrp="1"/>
          </p:cNvSpPr>
          <p:nvPr>
            <p:ph type="body" sz="quarter" idx="21" hasCustomPrompt="1"/>
          </p:nvPr>
        </p:nvSpPr>
        <p:spPr>
          <a:xfrm>
            <a:off x="7717536" y="4754880"/>
            <a:ext cx="1481328" cy="740664"/>
          </a:xfrm>
        </p:spPr>
        <p:txBody>
          <a:bodyPr rtlCol="0">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rtl="0"/>
            <a:r>
              <a:rPr lang="de-DE" noProof="0"/>
              <a:t>Name</a:t>
            </a:r>
          </a:p>
          <a:p>
            <a:pPr lvl="1" rtl="0"/>
            <a:r>
              <a:rPr lang="de-DE" noProof="0"/>
              <a:t>Titel</a:t>
            </a:r>
          </a:p>
        </p:txBody>
      </p:sp>
      <p:sp>
        <p:nvSpPr>
          <p:cNvPr id="37" name="Textplatzhalter 32">
            <a:extLst>
              <a:ext uri="{FF2B5EF4-FFF2-40B4-BE49-F238E27FC236}">
                <a16:creationId xmlns:a16="http://schemas.microsoft.com/office/drawing/2014/main" id="{F1892FE5-DAA3-4902-93EF-46D6565FFB48}"/>
              </a:ext>
            </a:extLst>
          </p:cNvPr>
          <p:cNvSpPr>
            <a:spLocks noGrp="1"/>
          </p:cNvSpPr>
          <p:nvPr>
            <p:ph type="body" sz="quarter" idx="22" hasCustomPrompt="1"/>
          </p:nvPr>
        </p:nvSpPr>
        <p:spPr>
          <a:xfrm>
            <a:off x="10079736" y="4754880"/>
            <a:ext cx="1481328" cy="740664"/>
          </a:xfrm>
        </p:spPr>
        <p:txBody>
          <a:bodyPr rtlCol="0">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rtl="0"/>
            <a:r>
              <a:rPr lang="de-DE" noProof="0"/>
              <a:t>Name</a:t>
            </a:r>
          </a:p>
          <a:p>
            <a:pPr lvl="1" rtl="0"/>
            <a:r>
              <a:rPr lang="de-DE" noProof="0"/>
              <a:t>Titel</a:t>
            </a:r>
          </a:p>
        </p:txBody>
      </p:sp>
    </p:spTree>
    <p:extLst>
      <p:ext uri="{BB962C8B-B14F-4D97-AF65-F5344CB8AC3E}">
        <p14:creationId xmlns:p14="http://schemas.microsoft.com/office/powerpoint/2010/main" val="218342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scenter –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5D02BC-5A24-47F7-A4DF-B93FBC0C51B0}"/>
              </a:ext>
            </a:extLst>
          </p:cNvPr>
          <p:cNvSpPr>
            <a:spLocks noGrp="1"/>
          </p:cNvSpPr>
          <p:nvPr>
            <p:ph type="title" hasCustomPrompt="1"/>
          </p:nvPr>
        </p:nvSpPr>
        <p:spPr>
          <a:xfrm>
            <a:off x="838200" y="365124"/>
            <a:ext cx="10515600" cy="1325880"/>
          </a:xfrm>
        </p:spPr>
        <p:txBody>
          <a:bodyPr rtlCol="0"/>
          <a:lstStyle>
            <a:lvl1pPr algn="ctr">
              <a:defRPr sz="7200"/>
            </a:lvl1pPr>
          </a:lstStyle>
          <a:p>
            <a:pPr rtl="0"/>
            <a:r>
              <a:rPr lang="de-DE" noProof="0"/>
              <a:t>Titelmasterformat durch Klicken bearbeiten</a:t>
            </a:r>
          </a:p>
        </p:txBody>
      </p:sp>
      <p:sp>
        <p:nvSpPr>
          <p:cNvPr id="3" name="Inhaltsplatzhalter 2">
            <a:extLst>
              <a:ext uri="{FF2B5EF4-FFF2-40B4-BE49-F238E27FC236}">
                <a16:creationId xmlns:a16="http://schemas.microsoft.com/office/drawing/2014/main" id="{48E9219E-EE74-4093-94D6-F663E059C504}"/>
              </a:ext>
            </a:extLst>
          </p:cNvPr>
          <p:cNvSpPr>
            <a:spLocks noGrp="1"/>
          </p:cNvSpPr>
          <p:nvPr>
            <p:ph idx="1" hasCustomPrompt="1"/>
          </p:nvPr>
        </p:nvSpPr>
        <p:spPr>
          <a:xfrm>
            <a:off x="841248" y="2304288"/>
            <a:ext cx="10515600" cy="3877056"/>
          </a:xfrm>
        </p:spPr>
        <p:txBody>
          <a:bodyPr rtlCol="0">
            <a:normAutofit/>
          </a:bodyPr>
          <a:lstStyle>
            <a:lvl1pPr>
              <a:defRPr sz="2800"/>
            </a:lvl1pPr>
            <a:lvl2pPr>
              <a:defRPr sz="2400"/>
            </a:lvl2pPr>
            <a:lvl3pPr>
              <a:defRPr sz="2000"/>
            </a:lvl3pPr>
            <a:lvl4pPr>
              <a:defRPr sz="1800"/>
            </a:lvl4pPr>
            <a:lvl5pPr>
              <a:defRPr sz="1800"/>
            </a:lvl5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Datumsplatzhalter 3">
            <a:extLst>
              <a:ext uri="{FF2B5EF4-FFF2-40B4-BE49-F238E27FC236}">
                <a16:creationId xmlns:a16="http://schemas.microsoft.com/office/drawing/2014/main" id="{82A61642-BFBA-48AE-A29C-C2AA7386AE95}"/>
              </a:ext>
            </a:extLst>
          </p:cNvPr>
          <p:cNvSpPr>
            <a:spLocks noGrp="1"/>
          </p:cNvSpPr>
          <p:nvPr>
            <p:ph type="dt" sz="half" idx="10"/>
          </p:nvPr>
        </p:nvSpPr>
        <p:spPr/>
        <p:txBody>
          <a:bodyPr rtlCol="0"/>
          <a:lstStyle>
            <a:lvl1pPr>
              <a:defRPr>
                <a:solidFill>
                  <a:schemeClr val="tx1"/>
                </a:solidFill>
              </a:defRPr>
            </a:lvl1pPr>
          </a:lstStyle>
          <a:p>
            <a:pPr rtl="0"/>
            <a:r>
              <a:rPr lang="de-DE" noProof="0"/>
              <a:t>3.9.20XX</a:t>
            </a:r>
          </a:p>
        </p:txBody>
      </p:sp>
      <p:sp>
        <p:nvSpPr>
          <p:cNvPr id="5" name="Fußzeilenplatzhalt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rtlCol="0"/>
          <a:lstStyle>
            <a:lvl1pPr>
              <a:defRPr>
                <a:solidFill>
                  <a:schemeClr val="tx1"/>
                </a:solidFill>
              </a:defRPr>
            </a:lvl1pPr>
          </a:lstStyle>
          <a:p>
            <a:pPr rtl="0"/>
            <a:r>
              <a:rPr lang="de-DE" noProof="0"/>
              <a:t>Präsentationstitel</a:t>
            </a:r>
          </a:p>
        </p:txBody>
      </p:sp>
      <p:sp>
        <p:nvSpPr>
          <p:cNvPr id="6" name="Foliennummernplatzhalt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rtlCol="0"/>
          <a:lstStyle>
            <a:lvl1pPr>
              <a:defRPr>
                <a:solidFill>
                  <a:schemeClr val="tx1"/>
                </a:solidFill>
              </a:defRPr>
            </a:lvl1pPr>
          </a:lstStyle>
          <a:p>
            <a:pPr rtl="0"/>
            <a:fld id="{2C18C1E5-FB55-42F5-BD6D-9CC153FCDBE6}" type="slidenum">
              <a:rPr lang="de-DE" noProof="0" smtClean="0"/>
              <a:pPr rtl="0"/>
              <a:t>‹Nr.›</a:t>
            </a:fld>
            <a:endParaRPr lang="de-DE" noProof="0"/>
          </a:p>
        </p:txBody>
      </p:sp>
      <p:sp>
        <p:nvSpPr>
          <p:cNvPr id="7" name="Rechteck 6" descr="Tag=AccentColor&#10;Flavor=Light&#10;Target=FillAndLine">
            <a:extLst>
              <a:ext uri="{FF2B5EF4-FFF2-40B4-BE49-F238E27FC236}">
                <a16:creationId xmlns:a16="http://schemas.microsoft.com/office/drawing/2014/main" id="{83465705-093A-460D-83A5-4A4F3275ADB7}"/>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Tree>
    <p:extLst>
      <p:ext uri="{BB962C8B-B14F-4D97-AF65-F5344CB8AC3E}">
        <p14:creationId xmlns:p14="http://schemas.microsoft.com/office/powerpoint/2010/main" val="2558290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ADE264-531D-49C1-A8AF-2B4C1D218FAB}"/>
              </a:ext>
            </a:extLst>
          </p:cNvPr>
          <p:cNvSpPr>
            <a:spLocks noGrp="1"/>
          </p:cNvSpPr>
          <p:nvPr>
            <p:ph type="title" hasCustomPrompt="1"/>
          </p:nvPr>
        </p:nvSpPr>
        <p:spPr/>
        <p:txBody>
          <a:bodyPr rtlCol="0"/>
          <a:lstStyle>
            <a:lvl1pPr algn="ctr">
              <a:defRPr/>
            </a:lvl1pPr>
          </a:lstStyle>
          <a:p>
            <a:pPr rtl="0"/>
            <a:r>
              <a:rPr lang="de-DE" noProof="0"/>
              <a:t>Titelmasterformat durch Klicken bearbeiten</a:t>
            </a:r>
          </a:p>
        </p:txBody>
      </p:sp>
      <p:sp>
        <p:nvSpPr>
          <p:cNvPr id="3" name="Inhaltsplatzhalter 2">
            <a:extLst>
              <a:ext uri="{FF2B5EF4-FFF2-40B4-BE49-F238E27FC236}">
                <a16:creationId xmlns:a16="http://schemas.microsoft.com/office/drawing/2014/main" id="{E4B9A1B8-2F1B-46AA-858A-CFFF5AF7CEB0}"/>
              </a:ext>
            </a:extLst>
          </p:cNvPr>
          <p:cNvSpPr>
            <a:spLocks noGrp="1"/>
          </p:cNvSpPr>
          <p:nvPr>
            <p:ph sz="half" idx="1" hasCustomPrompt="1"/>
          </p:nvPr>
        </p:nvSpPr>
        <p:spPr>
          <a:xfrm>
            <a:off x="838200" y="2304288"/>
            <a:ext cx="5181600" cy="3877056"/>
          </a:xfrm>
        </p:spPr>
        <p:txBody>
          <a:bodyPr rtlCol="0">
            <a:normAutofit/>
          </a:bodyPr>
          <a:lstStyle>
            <a:lvl1pPr>
              <a:defRPr sz="2800"/>
            </a:lvl1pPr>
            <a:lvl2pPr>
              <a:defRPr sz="2400"/>
            </a:lvl2pPr>
            <a:lvl3pPr>
              <a:defRPr sz="2000"/>
            </a:lvl3pPr>
            <a:lvl4pPr>
              <a:defRPr sz="1800"/>
            </a:lvl4pPr>
            <a:lvl5pPr>
              <a:defRPr sz="1800"/>
            </a:lvl5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Inhaltsplatzhalter 3">
            <a:extLst>
              <a:ext uri="{FF2B5EF4-FFF2-40B4-BE49-F238E27FC236}">
                <a16:creationId xmlns:a16="http://schemas.microsoft.com/office/drawing/2014/main" id="{6E6B9631-18C0-43BD-8AF3-9137D6D4C234}"/>
              </a:ext>
            </a:extLst>
          </p:cNvPr>
          <p:cNvSpPr>
            <a:spLocks noGrp="1"/>
          </p:cNvSpPr>
          <p:nvPr>
            <p:ph sz="half" idx="2" hasCustomPrompt="1"/>
          </p:nvPr>
        </p:nvSpPr>
        <p:spPr>
          <a:xfrm>
            <a:off x="6172200" y="2304288"/>
            <a:ext cx="5181600" cy="3877056"/>
          </a:xfrm>
        </p:spPr>
        <p:txBody>
          <a:bodyPr rtlCol="0">
            <a:normAutofit/>
          </a:bodyPr>
          <a:lstStyle>
            <a:lvl1pPr>
              <a:defRPr sz="2800"/>
            </a:lvl1pPr>
            <a:lvl2pPr>
              <a:defRPr sz="2400"/>
            </a:lvl2pPr>
            <a:lvl3pPr>
              <a:defRPr sz="2000"/>
            </a:lvl3pPr>
            <a:lvl4pPr>
              <a:defRPr sz="1800"/>
            </a:lvl4pPr>
            <a:lvl5pPr>
              <a:defRPr sz="1800"/>
            </a:lvl5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5" name="Datumsplatzhalter 4">
            <a:extLst>
              <a:ext uri="{FF2B5EF4-FFF2-40B4-BE49-F238E27FC236}">
                <a16:creationId xmlns:a16="http://schemas.microsoft.com/office/drawing/2014/main" id="{E9032FCA-14C6-4497-9C27-3F58062442CE}"/>
              </a:ext>
            </a:extLst>
          </p:cNvPr>
          <p:cNvSpPr>
            <a:spLocks noGrp="1"/>
          </p:cNvSpPr>
          <p:nvPr>
            <p:ph type="dt" sz="half" idx="10"/>
          </p:nvPr>
        </p:nvSpPr>
        <p:spPr/>
        <p:txBody>
          <a:bodyPr rtlCol="0"/>
          <a:lstStyle/>
          <a:p>
            <a:pPr rtl="0"/>
            <a:r>
              <a:rPr lang="de-DE" noProof="0"/>
              <a:t>3.9.20XX</a:t>
            </a:r>
          </a:p>
        </p:txBody>
      </p:sp>
      <p:sp>
        <p:nvSpPr>
          <p:cNvPr id="6" name="Fußzeilenplatzhalt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rtlCol="0"/>
          <a:lstStyle/>
          <a:p>
            <a:pPr rtl="0"/>
            <a:r>
              <a:rPr lang="de-DE" noProof="0"/>
              <a:t>Präsentationstitel</a:t>
            </a:r>
          </a:p>
        </p:txBody>
      </p:sp>
      <p:sp>
        <p:nvSpPr>
          <p:cNvPr id="7" name="Foliennummernplatzhalt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rtlCol="0"/>
          <a:lstStyle/>
          <a:p>
            <a:pPr rtl="0"/>
            <a:fld id="{2C18C1E5-FB55-42F5-BD6D-9CC153FCDBE6}" type="slidenum">
              <a:rPr lang="de-DE" noProof="0" smtClean="0"/>
              <a:t>‹Nr.›</a:t>
            </a:fld>
            <a:endParaRPr lang="de-DE" noProof="0"/>
          </a:p>
        </p:txBody>
      </p:sp>
      <p:sp>
        <p:nvSpPr>
          <p:cNvPr id="8" name="Rechteck 7" descr="Tag=AccentColor&#10;Flavor=Light&#10;Target=FillAndLine">
            <a:extLst>
              <a:ext uri="{FF2B5EF4-FFF2-40B4-BE49-F238E27FC236}">
                <a16:creationId xmlns:a16="http://schemas.microsoft.com/office/drawing/2014/main" id="{23FEB8C5-87FB-41BA-B300-D935D5EEAECC}"/>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Tree>
    <p:extLst>
      <p:ext uri="{BB962C8B-B14F-4D97-AF65-F5344CB8AC3E}">
        <p14:creationId xmlns:p14="http://schemas.microsoft.com/office/powerpoint/2010/main" val="2113232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8AE282-8875-4F49-AB21-E1C2BCAEA1F6}"/>
              </a:ext>
            </a:extLst>
          </p:cNvPr>
          <p:cNvSpPr>
            <a:spLocks noGrp="1"/>
          </p:cNvSpPr>
          <p:nvPr>
            <p:ph type="title" hasCustomPrompt="1"/>
          </p:nvPr>
        </p:nvSpPr>
        <p:spPr>
          <a:xfrm>
            <a:off x="839788" y="365125"/>
            <a:ext cx="10515600" cy="1325563"/>
          </a:xfrm>
        </p:spPr>
        <p:txBody>
          <a:bodyPr rtlCol="0"/>
          <a:lstStyle>
            <a:lvl1pPr algn="ctr">
              <a:defRPr/>
            </a:lvl1pPr>
          </a:lstStyle>
          <a:p>
            <a:pPr rtl="0"/>
            <a:r>
              <a:rPr lang="de-DE" noProof="0"/>
              <a:t>Titelmasterformat durch Klicken bearbeiten</a:t>
            </a:r>
          </a:p>
        </p:txBody>
      </p:sp>
      <p:sp>
        <p:nvSpPr>
          <p:cNvPr id="3" name="Textplatzhalter 2">
            <a:extLst>
              <a:ext uri="{FF2B5EF4-FFF2-40B4-BE49-F238E27FC236}">
                <a16:creationId xmlns:a16="http://schemas.microsoft.com/office/drawing/2014/main" id="{81712EA2-EF8C-4F18-BECF-AD121F72816A}"/>
              </a:ext>
            </a:extLst>
          </p:cNvPr>
          <p:cNvSpPr>
            <a:spLocks noGrp="1"/>
          </p:cNvSpPr>
          <p:nvPr>
            <p:ph type="body" idx="1" hasCustomPrompt="1"/>
          </p:nvPr>
        </p:nvSpPr>
        <p:spPr>
          <a:xfrm>
            <a:off x="839788" y="2578608"/>
            <a:ext cx="5157787" cy="823912"/>
          </a:xfrm>
        </p:spPr>
        <p:txBody>
          <a:bodyPr rtlCol="0"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durch Klicken bearbeiten</a:t>
            </a:r>
          </a:p>
        </p:txBody>
      </p:sp>
      <p:sp>
        <p:nvSpPr>
          <p:cNvPr id="4" name="Inhaltsplatzhalter 3">
            <a:extLst>
              <a:ext uri="{FF2B5EF4-FFF2-40B4-BE49-F238E27FC236}">
                <a16:creationId xmlns:a16="http://schemas.microsoft.com/office/drawing/2014/main" id="{7D7B59D4-E93F-40C1-A1A2-F1867830C678}"/>
              </a:ext>
            </a:extLst>
          </p:cNvPr>
          <p:cNvSpPr>
            <a:spLocks noGrp="1"/>
          </p:cNvSpPr>
          <p:nvPr>
            <p:ph sz="half" idx="2" hasCustomPrompt="1"/>
          </p:nvPr>
        </p:nvSpPr>
        <p:spPr>
          <a:xfrm>
            <a:off x="839788" y="3617842"/>
            <a:ext cx="5157787" cy="2572645"/>
          </a:xfrm>
        </p:spPr>
        <p:txBody>
          <a:bodyPr rtlCol="0">
            <a:normAutofit/>
          </a:bodyPr>
          <a:lstStyle>
            <a:lvl1pPr>
              <a:defRPr sz="2400"/>
            </a:lvl1pPr>
            <a:lvl2pPr>
              <a:defRPr sz="2000"/>
            </a:lvl2pPr>
            <a:lvl3pPr>
              <a:defRPr sz="1800"/>
            </a:lvl3pPr>
            <a:lvl4pPr>
              <a:defRPr sz="1600"/>
            </a:lvl4pPr>
            <a:lvl5pPr>
              <a:defRPr sz="1600"/>
            </a:lvl5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5" name="Textplatzhalter 4">
            <a:extLst>
              <a:ext uri="{FF2B5EF4-FFF2-40B4-BE49-F238E27FC236}">
                <a16:creationId xmlns:a16="http://schemas.microsoft.com/office/drawing/2014/main" id="{6E810616-1C77-42AE-8449-D0B64E2B8475}"/>
              </a:ext>
            </a:extLst>
          </p:cNvPr>
          <p:cNvSpPr>
            <a:spLocks noGrp="1"/>
          </p:cNvSpPr>
          <p:nvPr>
            <p:ph type="body" sz="quarter" idx="3" hasCustomPrompt="1"/>
          </p:nvPr>
        </p:nvSpPr>
        <p:spPr>
          <a:xfrm>
            <a:off x="6172200" y="2578608"/>
            <a:ext cx="5183188" cy="823912"/>
          </a:xfrm>
        </p:spPr>
        <p:txBody>
          <a:bodyPr rtlCol="0"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durch Klicken bearbeiten</a:t>
            </a:r>
          </a:p>
        </p:txBody>
      </p:sp>
      <p:sp>
        <p:nvSpPr>
          <p:cNvPr id="6" name="Inhaltsplatzhalter 5">
            <a:extLst>
              <a:ext uri="{FF2B5EF4-FFF2-40B4-BE49-F238E27FC236}">
                <a16:creationId xmlns:a16="http://schemas.microsoft.com/office/drawing/2014/main" id="{BA74E172-AFE8-48E4-BBB0-CA6D4EC1127C}"/>
              </a:ext>
            </a:extLst>
          </p:cNvPr>
          <p:cNvSpPr>
            <a:spLocks noGrp="1"/>
          </p:cNvSpPr>
          <p:nvPr>
            <p:ph sz="quarter" idx="4" hasCustomPrompt="1"/>
          </p:nvPr>
        </p:nvSpPr>
        <p:spPr>
          <a:xfrm>
            <a:off x="6172200" y="3617842"/>
            <a:ext cx="5183188" cy="2572645"/>
          </a:xfrm>
        </p:spPr>
        <p:txBody>
          <a:bodyPr rtlCol="0">
            <a:normAutofit/>
          </a:bodyPr>
          <a:lstStyle>
            <a:lvl1pPr>
              <a:defRPr sz="2400"/>
            </a:lvl1pPr>
            <a:lvl2pPr>
              <a:defRPr sz="2000"/>
            </a:lvl2pPr>
            <a:lvl3pPr>
              <a:defRPr sz="1800"/>
            </a:lvl3pPr>
            <a:lvl4pPr>
              <a:defRPr sz="1600"/>
            </a:lvl4pPr>
            <a:lvl5pPr>
              <a:defRPr sz="1600"/>
            </a:lvl5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7" name="Datumsplatzhalter 6">
            <a:extLst>
              <a:ext uri="{FF2B5EF4-FFF2-40B4-BE49-F238E27FC236}">
                <a16:creationId xmlns:a16="http://schemas.microsoft.com/office/drawing/2014/main" id="{4C9407CC-270D-4C98-B95C-7AE67D2E1913}"/>
              </a:ext>
            </a:extLst>
          </p:cNvPr>
          <p:cNvSpPr>
            <a:spLocks noGrp="1"/>
          </p:cNvSpPr>
          <p:nvPr>
            <p:ph type="dt" sz="half" idx="10"/>
          </p:nvPr>
        </p:nvSpPr>
        <p:spPr/>
        <p:txBody>
          <a:bodyPr rtlCol="0"/>
          <a:lstStyle/>
          <a:p>
            <a:pPr rtl="0"/>
            <a:r>
              <a:rPr lang="de-DE" noProof="0"/>
              <a:t>3.9.20XX</a:t>
            </a:r>
          </a:p>
        </p:txBody>
      </p:sp>
      <p:sp>
        <p:nvSpPr>
          <p:cNvPr id="8" name="Fußzeilenplatzhalt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rtlCol="0"/>
          <a:lstStyle/>
          <a:p>
            <a:pPr rtl="0"/>
            <a:r>
              <a:rPr lang="de-DE" noProof="0"/>
              <a:t>Präsentationstitel</a:t>
            </a:r>
          </a:p>
        </p:txBody>
      </p:sp>
      <p:sp>
        <p:nvSpPr>
          <p:cNvPr id="9" name="Foliennummernplatzhalt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rtlCol="0"/>
          <a:lstStyle/>
          <a:p>
            <a:pPr rtl="0"/>
            <a:fld id="{2C18C1E5-FB55-42F5-BD6D-9CC153FCDBE6}" type="slidenum">
              <a:rPr lang="de-DE" noProof="0" smtClean="0"/>
              <a:t>‹Nr.›</a:t>
            </a:fld>
            <a:endParaRPr lang="de-DE" noProof="0"/>
          </a:p>
        </p:txBody>
      </p:sp>
      <p:sp>
        <p:nvSpPr>
          <p:cNvPr id="10" name="Rechteck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Tree>
    <p:extLst>
      <p:ext uri="{BB962C8B-B14F-4D97-AF65-F5344CB8AC3E}">
        <p14:creationId xmlns:p14="http://schemas.microsoft.com/office/powerpoint/2010/main" val="3671408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Vergleich 3 Sp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8AE282-8875-4F49-AB21-E1C2BCAEA1F6}"/>
              </a:ext>
            </a:extLst>
          </p:cNvPr>
          <p:cNvSpPr>
            <a:spLocks noGrp="1"/>
          </p:cNvSpPr>
          <p:nvPr>
            <p:ph type="title" hasCustomPrompt="1"/>
          </p:nvPr>
        </p:nvSpPr>
        <p:spPr>
          <a:xfrm>
            <a:off x="839788" y="365125"/>
            <a:ext cx="10515600" cy="1325563"/>
          </a:xfrm>
        </p:spPr>
        <p:txBody>
          <a:bodyPr rtlCol="0"/>
          <a:lstStyle>
            <a:lvl1pPr algn="ctr">
              <a:defRPr/>
            </a:lvl1pPr>
          </a:lstStyle>
          <a:p>
            <a:pPr rtl="0"/>
            <a:r>
              <a:rPr lang="de-DE" noProof="0"/>
              <a:t>Titelmasterformat durch Klicken bearbeiten</a:t>
            </a:r>
          </a:p>
        </p:txBody>
      </p:sp>
      <p:sp>
        <p:nvSpPr>
          <p:cNvPr id="3" name="Textplatzhalter 2">
            <a:extLst>
              <a:ext uri="{FF2B5EF4-FFF2-40B4-BE49-F238E27FC236}">
                <a16:creationId xmlns:a16="http://schemas.microsoft.com/office/drawing/2014/main" id="{81712EA2-EF8C-4F18-BECF-AD121F72816A}"/>
              </a:ext>
            </a:extLst>
          </p:cNvPr>
          <p:cNvSpPr>
            <a:spLocks noGrp="1"/>
          </p:cNvSpPr>
          <p:nvPr>
            <p:ph type="body" idx="1" hasCustomPrompt="1"/>
          </p:nvPr>
        </p:nvSpPr>
        <p:spPr>
          <a:xfrm>
            <a:off x="649224" y="2578608"/>
            <a:ext cx="3200400" cy="711244"/>
          </a:xfrm>
        </p:spPr>
        <p:txBody>
          <a:bodyPr rtlCol="0"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Untertitel</a:t>
            </a:r>
          </a:p>
        </p:txBody>
      </p:sp>
      <p:sp>
        <p:nvSpPr>
          <p:cNvPr id="4" name="Inhaltsplatzhalter 3">
            <a:extLst>
              <a:ext uri="{FF2B5EF4-FFF2-40B4-BE49-F238E27FC236}">
                <a16:creationId xmlns:a16="http://schemas.microsoft.com/office/drawing/2014/main" id="{7D7B59D4-E93F-40C1-A1A2-F1867830C678}"/>
              </a:ext>
            </a:extLst>
          </p:cNvPr>
          <p:cNvSpPr>
            <a:spLocks noGrp="1"/>
          </p:cNvSpPr>
          <p:nvPr>
            <p:ph sz="half" idx="2" hasCustomPrompt="1"/>
          </p:nvPr>
        </p:nvSpPr>
        <p:spPr>
          <a:xfrm>
            <a:off x="649224" y="3339547"/>
            <a:ext cx="3200400" cy="2900635"/>
          </a:xfrm>
        </p:spPr>
        <p:txBody>
          <a:bodyPr rtlCol="0">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5" name="Textplatzhalter 4">
            <a:extLst>
              <a:ext uri="{FF2B5EF4-FFF2-40B4-BE49-F238E27FC236}">
                <a16:creationId xmlns:a16="http://schemas.microsoft.com/office/drawing/2014/main" id="{6E810616-1C77-42AE-8449-D0B64E2B8475}"/>
              </a:ext>
            </a:extLst>
          </p:cNvPr>
          <p:cNvSpPr>
            <a:spLocks noGrp="1"/>
          </p:cNvSpPr>
          <p:nvPr>
            <p:ph type="body" sz="quarter" idx="3" hasCustomPrompt="1"/>
          </p:nvPr>
        </p:nvSpPr>
        <p:spPr>
          <a:xfrm>
            <a:off x="4498848" y="2578608"/>
            <a:ext cx="3200400" cy="713232"/>
          </a:xfrm>
        </p:spPr>
        <p:txBody>
          <a:bodyPr rtlCol="0"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Untertitel</a:t>
            </a:r>
          </a:p>
        </p:txBody>
      </p:sp>
      <p:sp>
        <p:nvSpPr>
          <p:cNvPr id="6" name="Inhaltsplatzhalter 5">
            <a:extLst>
              <a:ext uri="{FF2B5EF4-FFF2-40B4-BE49-F238E27FC236}">
                <a16:creationId xmlns:a16="http://schemas.microsoft.com/office/drawing/2014/main" id="{BA74E172-AFE8-48E4-BBB0-CA6D4EC1127C}"/>
              </a:ext>
            </a:extLst>
          </p:cNvPr>
          <p:cNvSpPr>
            <a:spLocks noGrp="1"/>
          </p:cNvSpPr>
          <p:nvPr>
            <p:ph sz="quarter" idx="4" hasCustomPrompt="1"/>
          </p:nvPr>
        </p:nvSpPr>
        <p:spPr>
          <a:xfrm>
            <a:off x="4498848" y="3339548"/>
            <a:ext cx="3200400" cy="2850940"/>
          </a:xfrm>
        </p:spPr>
        <p:txBody>
          <a:bodyPr rtlCol="0">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7" name="Datumsplatzhalter 6">
            <a:extLst>
              <a:ext uri="{FF2B5EF4-FFF2-40B4-BE49-F238E27FC236}">
                <a16:creationId xmlns:a16="http://schemas.microsoft.com/office/drawing/2014/main" id="{4C9407CC-270D-4C98-B95C-7AE67D2E1913}"/>
              </a:ext>
            </a:extLst>
          </p:cNvPr>
          <p:cNvSpPr>
            <a:spLocks noGrp="1"/>
          </p:cNvSpPr>
          <p:nvPr>
            <p:ph type="dt" sz="half" idx="10"/>
          </p:nvPr>
        </p:nvSpPr>
        <p:spPr/>
        <p:txBody>
          <a:bodyPr rtlCol="0"/>
          <a:lstStyle/>
          <a:p>
            <a:pPr rtl="0"/>
            <a:r>
              <a:rPr lang="de-DE" noProof="0"/>
              <a:t>3.9.20XX</a:t>
            </a:r>
          </a:p>
        </p:txBody>
      </p:sp>
      <p:sp>
        <p:nvSpPr>
          <p:cNvPr id="8" name="Fußzeilenplatzhalt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rtlCol="0"/>
          <a:lstStyle/>
          <a:p>
            <a:pPr rtl="0"/>
            <a:r>
              <a:rPr lang="de-DE" noProof="0"/>
              <a:t>Präsentationstitel</a:t>
            </a:r>
          </a:p>
        </p:txBody>
      </p:sp>
      <p:sp>
        <p:nvSpPr>
          <p:cNvPr id="9" name="Foliennummernplatzhalt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rtlCol="0"/>
          <a:lstStyle/>
          <a:p>
            <a:pPr rtl="0"/>
            <a:fld id="{2C18C1E5-FB55-42F5-BD6D-9CC153FCDBE6}" type="slidenum">
              <a:rPr lang="de-DE" noProof="0" smtClean="0"/>
              <a:t>‹Nr.›</a:t>
            </a:fld>
            <a:endParaRPr lang="de-DE" noProof="0"/>
          </a:p>
        </p:txBody>
      </p:sp>
      <p:sp>
        <p:nvSpPr>
          <p:cNvPr id="10" name="Rechteck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11" name="Textplatzhalter 4">
            <a:extLst>
              <a:ext uri="{FF2B5EF4-FFF2-40B4-BE49-F238E27FC236}">
                <a16:creationId xmlns:a16="http://schemas.microsoft.com/office/drawing/2014/main" id="{42AA5FD4-D71A-436D-B50A-847980623CF0}"/>
              </a:ext>
            </a:extLst>
          </p:cNvPr>
          <p:cNvSpPr>
            <a:spLocks noGrp="1"/>
          </p:cNvSpPr>
          <p:nvPr>
            <p:ph type="body" sz="quarter" idx="13" hasCustomPrompt="1"/>
          </p:nvPr>
        </p:nvSpPr>
        <p:spPr>
          <a:xfrm>
            <a:off x="8339328" y="2578608"/>
            <a:ext cx="3200400" cy="713232"/>
          </a:xfrm>
        </p:spPr>
        <p:txBody>
          <a:bodyPr rtlCol="0"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Untertitel</a:t>
            </a:r>
          </a:p>
        </p:txBody>
      </p:sp>
      <p:sp>
        <p:nvSpPr>
          <p:cNvPr id="12" name="Inhaltsplatzhalter 5">
            <a:extLst>
              <a:ext uri="{FF2B5EF4-FFF2-40B4-BE49-F238E27FC236}">
                <a16:creationId xmlns:a16="http://schemas.microsoft.com/office/drawing/2014/main" id="{498877DB-362B-4B53-84A8-D53090240FDB}"/>
              </a:ext>
            </a:extLst>
          </p:cNvPr>
          <p:cNvSpPr>
            <a:spLocks noGrp="1"/>
          </p:cNvSpPr>
          <p:nvPr>
            <p:ph sz="quarter" idx="14" hasCustomPrompt="1"/>
          </p:nvPr>
        </p:nvSpPr>
        <p:spPr>
          <a:xfrm>
            <a:off x="8339328" y="3339548"/>
            <a:ext cx="3200400" cy="2850940"/>
          </a:xfrm>
        </p:spPr>
        <p:txBody>
          <a:bodyPr rtlCol="0">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Tree>
    <p:extLst>
      <p:ext uri="{BB962C8B-B14F-4D97-AF65-F5344CB8AC3E}">
        <p14:creationId xmlns:p14="http://schemas.microsoft.com/office/powerpoint/2010/main" val="420759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und Inhalt mit 4 Bildern">
    <p:spTree>
      <p:nvGrpSpPr>
        <p:cNvPr id="1" name=""/>
        <p:cNvGrpSpPr/>
        <p:nvPr/>
      </p:nvGrpSpPr>
      <p:grpSpPr>
        <a:xfrm>
          <a:off x="0" y="0"/>
          <a:ext cx="0" cy="0"/>
          <a:chOff x="0" y="0"/>
          <a:chExt cx="0" cy="0"/>
        </a:xfrm>
      </p:grpSpPr>
      <p:sp>
        <p:nvSpPr>
          <p:cNvPr id="26" name="Bildplatzhalter 25">
            <a:extLst>
              <a:ext uri="{FF2B5EF4-FFF2-40B4-BE49-F238E27FC236}">
                <a16:creationId xmlns:a16="http://schemas.microsoft.com/office/drawing/2014/main" id="{95429EAB-EC88-4283-9CAC-5C4336D68761}"/>
              </a:ext>
            </a:extLst>
          </p:cNvPr>
          <p:cNvSpPr>
            <a:spLocks noGrp="1"/>
          </p:cNvSpPr>
          <p:nvPr>
            <p:ph type="pic" sz="quarter" idx="14"/>
          </p:nvPr>
        </p:nvSpPr>
        <p:spPr>
          <a:xfrm>
            <a:off x="8263901" y="-1"/>
            <a:ext cx="3928091" cy="4143506"/>
          </a:xfrm>
          <a:custGeom>
            <a:avLst/>
            <a:gdLst>
              <a:gd name="connsiteX0" fmla="*/ 23605 w 3928091"/>
              <a:gd name="connsiteY0" fmla="*/ 0 h 4143506"/>
              <a:gd name="connsiteX1" fmla="*/ 3928091 w 3928091"/>
              <a:gd name="connsiteY1" fmla="*/ 0 h 4143506"/>
              <a:gd name="connsiteX2" fmla="*/ 3928091 w 3928091"/>
              <a:gd name="connsiteY2" fmla="*/ 4125656 h 4143506"/>
              <a:gd name="connsiteX3" fmla="*/ 3780617 w 3928091"/>
              <a:gd name="connsiteY3" fmla="*/ 4131078 h 4143506"/>
              <a:gd name="connsiteX4" fmla="*/ 3281801 w 3928091"/>
              <a:gd name="connsiteY4" fmla="*/ 4125634 h 4143506"/>
              <a:gd name="connsiteX5" fmla="*/ 2622887 w 3928091"/>
              <a:gd name="connsiteY5" fmla="*/ 4130456 h 4143506"/>
              <a:gd name="connsiteX6" fmla="*/ 2169916 w 3928091"/>
              <a:gd name="connsiteY6" fmla="*/ 4111570 h 4143506"/>
              <a:gd name="connsiteX7" fmla="*/ 1705097 w 3928091"/>
              <a:gd name="connsiteY7" fmla="*/ 4140234 h 4143506"/>
              <a:gd name="connsiteX8" fmla="*/ 1364801 w 3928091"/>
              <a:gd name="connsiteY8" fmla="*/ 4124429 h 4143506"/>
              <a:gd name="connsiteX9" fmla="*/ 1123316 w 3928091"/>
              <a:gd name="connsiteY9" fmla="*/ 4121750 h 4143506"/>
              <a:gd name="connsiteX10" fmla="*/ 688243 w 3928091"/>
              <a:gd name="connsiteY10" fmla="*/ 4130323 h 4143506"/>
              <a:gd name="connsiteX11" fmla="*/ 298918 w 3928091"/>
              <a:gd name="connsiteY11" fmla="*/ 4118266 h 4143506"/>
              <a:gd name="connsiteX12" fmla="*/ 105785 w 3928091"/>
              <a:gd name="connsiteY12" fmla="*/ 4130037 h 4143506"/>
              <a:gd name="connsiteX13" fmla="*/ 15503 w 3928091"/>
              <a:gd name="connsiteY13" fmla="*/ 4130462 h 4143506"/>
              <a:gd name="connsiteX14" fmla="*/ 14458 w 3928091"/>
              <a:gd name="connsiteY14" fmla="*/ 4122289 h 4143506"/>
              <a:gd name="connsiteX15" fmla="*/ 346 w 3928091"/>
              <a:gd name="connsiteY15" fmla="*/ 3882149 h 4143506"/>
              <a:gd name="connsiteX16" fmla="*/ 27583 w 3928091"/>
              <a:gd name="connsiteY16" fmla="*/ 3294816 h 4143506"/>
              <a:gd name="connsiteX17" fmla="*/ 21797 w 3928091"/>
              <a:gd name="connsiteY17" fmla="*/ 3078932 h 4143506"/>
              <a:gd name="connsiteX18" fmla="*/ 30264 w 3928091"/>
              <a:gd name="connsiteY18" fmla="*/ 2835999 h 4143506"/>
              <a:gd name="connsiteX19" fmla="*/ 33510 w 3928091"/>
              <a:gd name="connsiteY19" fmla="*/ 2550270 h 4143506"/>
              <a:gd name="connsiteX20" fmla="*/ 9096 w 3928091"/>
              <a:gd name="connsiteY20" fmla="*/ 1764959 h 4143506"/>
              <a:gd name="connsiteX21" fmla="*/ 30406 w 3928091"/>
              <a:gd name="connsiteY21" fmla="*/ 1598729 h 4143506"/>
              <a:gd name="connsiteX22" fmla="*/ 20244 w 3928091"/>
              <a:gd name="connsiteY22" fmla="*/ 1114767 h 4143506"/>
              <a:gd name="connsiteX23" fmla="*/ 26736 w 3928091"/>
              <a:gd name="connsiteY23" fmla="*/ 579120 h 4143506"/>
              <a:gd name="connsiteX24" fmla="*/ 38237 w 3928091"/>
              <a:gd name="connsiteY24" fmla="*/ 288533 h 414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28091" h="4143506">
                <a:moveTo>
                  <a:pt x="23605" y="0"/>
                </a:moveTo>
                <a:lnTo>
                  <a:pt x="3928091" y="0"/>
                </a:lnTo>
                <a:lnTo>
                  <a:pt x="3928091"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p:spPr>
        <p:txBody>
          <a:bodyPr wrap="square" rtlCol="0" anchor="ctr">
            <a:noAutofit/>
          </a:bodyPr>
          <a:lstStyle>
            <a:lvl1pPr algn="ctr">
              <a:buNone/>
              <a:defRPr sz="2400"/>
            </a:lvl1pPr>
          </a:lstStyle>
          <a:p>
            <a:pPr rtl="0"/>
            <a:r>
              <a:rPr lang="de-DE" noProof="0"/>
              <a:t>Bild durch Klicken auf Symbol hinzufügen</a:t>
            </a:r>
          </a:p>
        </p:txBody>
      </p:sp>
      <p:sp>
        <p:nvSpPr>
          <p:cNvPr id="25" name="Bildplatzhalter 24">
            <a:extLst>
              <a:ext uri="{FF2B5EF4-FFF2-40B4-BE49-F238E27FC236}">
                <a16:creationId xmlns:a16="http://schemas.microsoft.com/office/drawing/2014/main" id="{95853130-EDA3-41D2-A3D5-E39613A79C81}"/>
              </a:ext>
            </a:extLst>
          </p:cNvPr>
          <p:cNvSpPr>
            <a:spLocks noGrp="1"/>
          </p:cNvSpPr>
          <p:nvPr>
            <p:ph type="pic" sz="quarter" idx="15"/>
          </p:nvPr>
        </p:nvSpPr>
        <p:spPr>
          <a:xfrm>
            <a:off x="8281029" y="4328340"/>
            <a:ext cx="3910962" cy="2529660"/>
          </a:xfrm>
          <a:custGeom>
            <a:avLst/>
            <a:gdLst>
              <a:gd name="connsiteX0" fmla="*/ 842684 w 3910962"/>
              <a:gd name="connsiteY0" fmla="*/ 662 h 2529660"/>
              <a:gd name="connsiteX1" fmla="*/ 1140350 w 3910962"/>
              <a:gd name="connsiteY1" fmla="*/ 3173 h 2529660"/>
              <a:gd name="connsiteX2" fmla="*/ 1350451 w 3910962"/>
              <a:gd name="connsiteY2" fmla="*/ 29025 h 2529660"/>
              <a:gd name="connsiteX3" fmla="*/ 1903495 w 3910962"/>
              <a:gd name="connsiteY3" fmla="*/ 18310 h 2529660"/>
              <a:gd name="connsiteX4" fmla="*/ 2649374 w 3910962"/>
              <a:gd name="connsiteY4" fmla="*/ 22730 h 2529660"/>
              <a:gd name="connsiteX5" fmla="*/ 3310304 w 3910962"/>
              <a:gd name="connsiteY5" fmla="*/ 10808 h 2529660"/>
              <a:gd name="connsiteX6" fmla="*/ 3684881 w 3910962"/>
              <a:gd name="connsiteY6" fmla="*/ 10808 h 2529660"/>
              <a:gd name="connsiteX7" fmla="*/ 3887420 w 3910962"/>
              <a:gd name="connsiteY7" fmla="*/ 15630 h 2529660"/>
              <a:gd name="connsiteX8" fmla="*/ 3910962 w 3910962"/>
              <a:gd name="connsiteY8" fmla="*/ 11105 h 2529660"/>
              <a:gd name="connsiteX9" fmla="*/ 3910962 w 3910962"/>
              <a:gd name="connsiteY9" fmla="*/ 2529660 h 2529660"/>
              <a:gd name="connsiteX10" fmla="*/ 6242 w 3910962"/>
              <a:gd name="connsiteY10" fmla="*/ 2529660 h 2529660"/>
              <a:gd name="connsiteX11" fmla="*/ 25280 w 3910962"/>
              <a:gd name="connsiteY11" fmla="*/ 2158134 h 2529660"/>
              <a:gd name="connsiteX12" fmla="*/ 11167 w 3910962"/>
              <a:gd name="connsiteY12" fmla="*/ 1427303 h 2529660"/>
              <a:gd name="connsiteX13" fmla="*/ 3970 w 3910962"/>
              <a:gd name="connsiteY13" fmla="*/ 934453 h 2529660"/>
              <a:gd name="connsiteX14" fmla="*/ 5805 w 3910962"/>
              <a:gd name="connsiteY14" fmla="*/ 380010 h 2529660"/>
              <a:gd name="connsiteX15" fmla="*/ 18506 w 3910962"/>
              <a:gd name="connsiteY15" fmla="*/ 139744 h 2529660"/>
              <a:gd name="connsiteX16" fmla="*/ 19072 w 3910962"/>
              <a:gd name="connsiteY16" fmla="*/ 23791 h 2529660"/>
              <a:gd name="connsiteX17" fmla="*/ 67093 w 3910962"/>
              <a:gd name="connsiteY17" fmla="*/ 27133 h 2529660"/>
              <a:gd name="connsiteX18" fmla="*/ 545085 w 3910962"/>
              <a:gd name="connsiteY18" fmla="*/ 11612 h 2529660"/>
              <a:gd name="connsiteX19" fmla="*/ 842684 w 3910962"/>
              <a:gd name="connsiteY19" fmla="*/ 662 h 252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10962"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62" y="11105"/>
                </a:lnTo>
                <a:lnTo>
                  <a:pt x="3910962"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p:spPr>
        <p:txBody>
          <a:bodyPr wrap="square" rtlCol="0" anchor="ctr">
            <a:noAutofit/>
          </a:bodyPr>
          <a:lstStyle>
            <a:lvl1pPr algn="ctr">
              <a:buNone/>
              <a:defRPr sz="2400"/>
            </a:lvl1pPr>
          </a:lstStyle>
          <a:p>
            <a:pPr rtl="0"/>
            <a:r>
              <a:rPr lang="de-DE" noProof="0"/>
              <a:t>Bild durch Klicken auf Symbol hinzufügen</a:t>
            </a:r>
          </a:p>
        </p:txBody>
      </p:sp>
      <p:sp>
        <p:nvSpPr>
          <p:cNvPr id="24" name="Bildplatzhalter 23">
            <a:extLst>
              <a:ext uri="{FF2B5EF4-FFF2-40B4-BE49-F238E27FC236}">
                <a16:creationId xmlns:a16="http://schemas.microsoft.com/office/drawing/2014/main" id="{3A9F270A-23C2-4A09-BC7C-5CB160B890C0}"/>
              </a:ext>
            </a:extLst>
          </p:cNvPr>
          <p:cNvSpPr>
            <a:spLocks noGrp="1"/>
          </p:cNvSpPr>
          <p:nvPr>
            <p:ph type="pic" sz="quarter" idx="16"/>
          </p:nvPr>
        </p:nvSpPr>
        <p:spPr>
          <a:xfrm>
            <a:off x="5021992" y="3792430"/>
            <a:ext cx="3041329" cy="3065569"/>
          </a:xfrm>
          <a:custGeom>
            <a:avLst/>
            <a:gdLst>
              <a:gd name="connsiteX0" fmla="*/ 2750933 w 3041329"/>
              <a:gd name="connsiteY0" fmla="*/ 0 h 3065569"/>
              <a:gd name="connsiteX1" fmla="*/ 3041329 w 3041329"/>
              <a:gd name="connsiteY1" fmla="*/ 10946 h 3065569"/>
              <a:gd name="connsiteX2" fmla="*/ 3041329 w 3041329"/>
              <a:gd name="connsiteY2" fmla="*/ 175882 h 3065569"/>
              <a:gd name="connsiteX3" fmla="*/ 3034394 w 3041329"/>
              <a:gd name="connsiteY3" fmla="*/ 266109 h 3065569"/>
              <a:gd name="connsiteX4" fmla="*/ 3037217 w 3041329"/>
              <a:gd name="connsiteY4" fmla="*/ 802010 h 3065569"/>
              <a:gd name="connsiteX5" fmla="*/ 3025363 w 3041329"/>
              <a:gd name="connsiteY5" fmla="*/ 1170283 h 3065569"/>
              <a:gd name="connsiteX6" fmla="*/ 3020000 w 3041329"/>
              <a:gd name="connsiteY6" fmla="*/ 1316450 h 3065569"/>
              <a:gd name="connsiteX7" fmla="*/ 3014637 w 3041329"/>
              <a:gd name="connsiteY7" fmla="*/ 1344641 h 3065569"/>
              <a:gd name="connsiteX8" fmla="*/ 3014637 w 3041329"/>
              <a:gd name="connsiteY8" fmla="*/ 1357340 h 3065569"/>
              <a:gd name="connsiteX9" fmla="*/ 3021693 w 3041329"/>
              <a:gd name="connsiteY9" fmla="*/ 1384898 h 3065569"/>
              <a:gd name="connsiteX10" fmla="*/ 3029173 w 3041329"/>
              <a:gd name="connsiteY10" fmla="*/ 1911401 h 3065569"/>
              <a:gd name="connsiteX11" fmla="*/ 3039899 w 3041329"/>
              <a:gd name="connsiteY11" fmla="*/ 2395617 h 3065569"/>
              <a:gd name="connsiteX12" fmla="*/ 3041329 w 3041329"/>
              <a:gd name="connsiteY12" fmla="*/ 2446475 h 3065569"/>
              <a:gd name="connsiteX13" fmla="*/ 3041329 w 3041329"/>
              <a:gd name="connsiteY13" fmla="*/ 2649259 h 3065569"/>
              <a:gd name="connsiteX14" fmla="*/ 3040516 w 3041329"/>
              <a:gd name="connsiteY14" fmla="*/ 2683378 h 3065569"/>
              <a:gd name="connsiteX15" fmla="*/ 3029596 w 3041329"/>
              <a:gd name="connsiteY15" fmla="*/ 2971138 h 3065569"/>
              <a:gd name="connsiteX16" fmla="*/ 3031678 w 3041329"/>
              <a:gd name="connsiteY16" fmla="*/ 3022824 h 3065569"/>
              <a:gd name="connsiteX17" fmla="*/ 3034625 w 3041329"/>
              <a:gd name="connsiteY17" fmla="*/ 3065569 h 3065569"/>
              <a:gd name="connsiteX18" fmla="*/ 24938 w 3041329"/>
              <a:gd name="connsiteY18" fmla="*/ 3065569 h 3065569"/>
              <a:gd name="connsiteX19" fmla="*/ 25911 w 3041329"/>
              <a:gd name="connsiteY19" fmla="*/ 3001918 h 3065569"/>
              <a:gd name="connsiteX20" fmla="*/ 38276 w 3041329"/>
              <a:gd name="connsiteY20" fmla="*/ 2918677 h 3065569"/>
              <a:gd name="connsiteX21" fmla="*/ 28835 w 3041329"/>
              <a:gd name="connsiteY21" fmla="*/ 2491295 h 3065569"/>
              <a:gd name="connsiteX22" fmla="*/ 21053 w 3041329"/>
              <a:gd name="connsiteY22" fmla="*/ 2094786 h 3065569"/>
              <a:gd name="connsiteX23" fmla="*/ 16716 w 3041329"/>
              <a:gd name="connsiteY23" fmla="*/ 1719456 h 3065569"/>
              <a:gd name="connsiteX24" fmla="*/ 3192 w 3041329"/>
              <a:gd name="connsiteY24" fmla="*/ 1622752 h 3065569"/>
              <a:gd name="connsiteX25" fmla="*/ 24242 w 3041329"/>
              <a:gd name="connsiteY25" fmla="*/ 1269110 h 3065569"/>
              <a:gd name="connsiteX26" fmla="*/ 24242 w 3041329"/>
              <a:gd name="connsiteY26" fmla="*/ 1044447 h 3065569"/>
              <a:gd name="connsiteX27" fmla="*/ 13654 w 3041329"/>
              <a:gd name="connsiteY27" fmla="*/ 884594 h 3065569"/>
              <a:gd name="connsiteX28" fmla="*/ 23477 w 3041329"/>
              <a:gd name="connsiteY28" fmla="*/ 597929 h 3065569"/>
              <a:gd name="connsiteX29" fmla="*/ 26284 w 3041329"/>
              <a:gd name="connsiteY29" fmla="*/ 408605 h 3065569"/>
              <a:gd name="connsiteX30" fmla="*/ 33300 w 3041329"/>
              <a:gd name="connsiteY30" fmla="*/ 153452 h 3065569"/>
              <a:gd name="connsiteX31" fmla="*/ 16058 w 3041329"/>
              <a:gd name="connsiteY31" fmla="*/ 52511 h 3065569"/>
              <a:gd name="connsiteX32" fmla="*/ 13611 w 3041329"/>
              <a:gd name="connsiteY32" fmla="*/ 10473 h 3065569"/>
              <a:gd name="connsiteX33" fmla="*/ 222689 w 3041329"/>
              <a:gd name="connsiteY33" fmla="*/ 5194 h 3065569"/>
              <a:gd name="connsiteX34" fmla="*/ 988364 w 3041329"/>
              <a:gd name="connsiteY34" fmla="*/ 17002 h 3065569"/>
              <a:gd name="connsiteX35" fmla="*/ 1316477 w 3041329"/>
              <a:gd name="connsiteY35" fmla="*/ 7977 h 3065569"/>
              <a:gd name="connsiteX36" fmla="*/ 1738973 w 3041329"/>
              <a:gd name="connsiteY36" fmla="*/ 11247 h 3065569"/>
              <a:gd name="connsiteX37" fmla="*/ 2438148 w 3041329"/>
              <a:gd name="connsiteY37" fmla="*/ 11247 h 3065569"/>
              <a:gd name="connsiteX38" fmla="*/ 2750933 w 3041329"/>
              <a:gd name="connsiteY38" fmla="*/ 0 h 306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41329" h="3065569">
                <a:moveTo>
                  <a:pt x="2750933" y="0"/>
                </a:moveTo>
                <a:lnTo>
                  <a:pt x="3041329" y="10946"/>
                </a:lnTo>
                <a:lnTo>
                  <a:pt x="3041329" y="175882"/>
                </a:lnTo>
                <a:lnTo>
                  <a:pt x="3034394" y="266109"/>
                </a:ln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lnTo>
                  <a:pt x="3041329" y="2446475"/>
                </a:lnTo>
                <a:lnTo>
                  <a:pt x="3041329" y="2649259"/>
                </a:lnTo>
                <a:lnTo>
                  <a:pt x="3040516" y="2683378"/>
                </a:lnTo>
                <a:cubicBezTo>
                  <a:pt x="3036759" y="2779288"/>
                  <a:pt x="3031078" y="2875197"/>
                  <a:pt x="3029596" y="2971138"/>
                </a:cubicBezTo>
                <a:cubicBezTo>
                  <a:pt x="3029314" y="2988346"/>
                  <a:pt x="3030372" y="3005585"/>
                  <a:pt x="3031678" y="3022824"/>
                </a:cubicBezTo>
                <a:lnTo>
                  <a:pt x="3034625" y="3065569"/>
                </a:lnTo>
                <a:lnTo>
                  <a:pt x="24938" y="3065569"/>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p:spPr>
        <p:txBody>
          <a:bodyPr wrap="square" rtlCol="0" anchor="ctr">
            <a:noAutofit/>
          </a:bodyPr>
          <a:lstStyle>
            <a:lvl1pPr algn="ctr">
              <a:buNone/>
              <a:defRPr sz="2400"/>
            </a:lvl1pPr>
          </a:lstStyle>
          <a:p>
            <a:pPr rtl="0"/>
            <a:r>
              <a:rPr lang="de-DE" noProof="0"/>
              <a:t>Bild durch Klicken auf Symbol hinzufügen</a:t>
            </a:r>
          </a:p>
        </p:txBody>
      </p:sp>
      <p:sp>
        <p:nvSpPr>
          <p:cNvPr id="23" name="Bildplatzhalter 22">
            <a:extLst>
              <a:ext uri="{FF2B5EF4-FFF2-40B4-BE49-F238E27FC236}">
                <a16:creationId xmlns:a16="http://schemas.microsoft.com/office/drawing/2014/main" id="{AE3DF8F2-18BB-45CB-8A9F-A6F8DED4CE61}"/>
              </a:ext>
            </a:extLst>
          </p:cNvPr>
          <p:cNvSpPr>
            <a:spLocks noGrp="1"/>
          </p:cNvSpPr>
          <p:nvPr>
            <p:ph type="pic" sz="quarter" idx="13"/>
          </p:nvPr>
        </p:nvSpPr>
        <p:spPr>
          <a:xfrm>
            <a:off x="5027598" y="0"/>
            <a:ext cx="3035794" cy="3597039"/>
          </a:xfrm>
          <a:custGeom>
            <a:avLst/>
            <a:gdLst>
              <a:gd name="connsiteX0" fmla="*/ 19840 w 3035794"/>
              <a:gd name="connsiteY0" fmla="*/ 0 h 3597039"/>
              <a:gd name="connsiteX1" fmla="*/ 3028263 w 3035794"/>
              <a:gd name="connsiteY1" fmla="*/ 0 h 3597039"/>
              <a:gd name="connsiteX2" fmla="*/ 3024697 w 3035794"/>
              <a:gd name="connsiteY2" fmla="*/ 140686 h 3597039"/>
              <a:gd name="connsiteX3" fmla="*/ 3035552 w 3035794"/>
              <a:gd name="connsiteY3" fmla="*/ 655695 h 3597039"/>
              <a:gd name="connsiteX4" fmla="*/ 3017206 w 3035794"/>
              <a:gd name="connsiteY4" fmla="*/ 941424 h 3597039"/>
              <a:gd name="connsiteX5" fmla="*/ 3027314 w 3035794"/>
              <a:gd name="connsiteY5" fmla="*/ 1375590 h 3597039"/>
              <a:gd name="connsiteX6" fmla="*/ 3035723 w 3035794"/>
              <a:gd name="connsiteY6" fmla="*/ 1661758 h 3597039"/>
              <a:gd name="connsiteX7" fmla="*/ 3035723 w 3035794"/>
              <a:gd name="connsiteY7" fmla="*/ 2108768 h 3597039"/>
              <a:gd name="connsiteX8" fmla="*/ 3024686 w 3035794"/>
              <a:gd name="connsiteY8" fmla="*/ 2232285 h 3597039"/>
              <a:gd name="connsiteX9" fmla="*/ 3025391 w 3035794"/>
              <a:gd name="connsiteY9" fmla="*/ 2548746 h 3597039"/>
              <a:gd name="connsiteX10" fmla="*/ 3024544 w 3035794"/>
              <a:gd name="connsiteY10" fmla="*/ 2932131 h 3597039"/>
              <a:gd name="connsiteX11" fmla="*/ 3029484 w 3035794"/>
              <a:gd name="connsiteY11" fmla="*/ 3206050 h 3597039"/>
              <a:gd name="connsiteX12" fmla="*/ 3029484 w 3035794"/>
              <a:gd name="connsiteY12" fmla="*/ 3492287 h 3597039"/>
              <a:gd name="connsiteX13" fmla="*/ 3026528 w 3035794"/>
              <a:gd name="connsiteY13" fmla="*/ 3584038 h 3597039"/>
              <a:gd name="connsiteX14" fmla="*/ 2536033 w 3035794"/>
              <a:gd name="connsiteY14" fmla="*/ 3578457 h 3597039"/>
              <a:gd name="connsiteX15" fmla="*/ 2062105 w 3035794"/>
              <a:gd name="connsiteY15" fmla="*/ 3578457 h 3597039"/>
              <a:gd name="connsiteX16" fmla="*/ 1545736 w 3035794"/>
              <a:gd name="connsiteY16" fmla="*/ 3591536 h 3597039"/>
              <a:gd name="connsiteX17" fmla="*/ 1047737 w 3035794"/>
              <a:gd name="connsiteY17" fmla="*/ 3582381 h 3597039"/>
              <a:gd name="connsiteX18" fmla="*/ 522627 w 3035794"/>
              <a:gd name="connsiteY18" fmla="*/ 3586174 h 3597039"/>
              <a:gd name="connsiteX19" fmla="*/ 179310 w 3035794"/>
              <a:gd name="connsiteY19" fmla="*/ 3582119 h 3597039"/>
              <a:gd name="connsiteX20" fmla="*/ 12768 w 3035794"/>
              <a:gd name="connsiteY20" fmla="*/ 3583434 h 3597039"/>
              <a:gd name="connsiteX21" fmla="*/ 14927 w 3035794"/>
              <a:gd name="connsiteY21" fmla="*/ 3541208 h 3597039"/>
              <a:gd name="connsiteX22" fmla="*/ 15947 w 3035794"/>
              <a:gd name="connsiteY22" fmla="*/ 3236172 h 3597039"/>
              <a:gd name="connsiteX23" fmla="*/ 15947 w 3035794"/>
              <a:gd name="connsiteY23" fmla="*/ 3093031 h 3597039"/>
              <a:gd name="connsiteX24" fmla="*/ 22581 w 3035794"/>
              <a:gd name="connsiteY24" fmla="*/ 2901666 h 3597039"/>
              <a:gd name="connsiteX25" fmla="*/ 9823 w 3035794"/>
              <a:gd name="connsiteY25" fmla="*/ 2816955 h 3597039"/>
              <a:gd name="connsiteX26" fmla="*/ 16074 w 3035794"/>
              <a:gd name="connsiteY26" fmla="*/ 2600075 h 3597039"/>
              <a:gd name="connsiteX27" fmla="*/ 22836 w 3035794"/>
              <a:gd name="connsiteY27" fmla="*/ 2349514 h 3597039"/>
              <a:gd name="connsiteX28" fmla="*/ 23857 w 3035794"/>
              <a:gd name="connsiteY28" fmla="*/ 2147560 h 3597039"/>
              <a:gd name="connsiteX29" fmla="*/ 26663 w 3035794"/>
              <a:gd name="connsiteY29" fmla="*/ 1765978 h 3597039"/>
              <a:gd name="connsiteX30" fmla="*/ 24367 w 3035794"/>
              <a:gd name="connsiteY30" fmla="*/ 1543612 h 3597039"/>
              <a:gd name="connsiteX31" fmla="*/ 24367 w 3035794"/>
              <a:gd name="connsiteY31" fmla="*/ 1033305 h 3597039"/>
              <a:gd name="connsiteX32" fmla="*/ 25133 w 3035794"/>
              <a:gd name="connsiteY32" fmla="*/ 759271 h 3597039"/>
              <a:gd name="connsiteX33" fmla="*/ 14289 w 3035794"/>
              <a:gd name="connsiteY33" fmla="*/ 353321 h 3597039"/>
              <a:gd name="connsiteX34" fmla="*/ 22581 w 3035794"/>
              <a:gd name="connsiteY34" fmla="*/ 20346 h 35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35794"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2992" y="1086130"/>
                  <a:pt x="3024933" y="1230868"/>
                  <a:pt x="3027314" y="1375590"/>
                </a:cubicBezTo>
                <a:lnTo>
                  <a:pt x="3035723" y="1661758"/>
                </a:lnTo>
                <a:lnTo>
                  <a:pt x="3035723" y="2108768"/>
                </a:lnTo>
                <a:lnTo>
                  <a:pt x="3024686" y="2232285"/>
                </a:ln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p:spPr>
        <p:txBody>
          <a:bodyPr wrap="square" rtlCol="0" anchor="ctr">
            <a:noAutofit/>
          </a:bodyPr>
          <a:lstStyle>
            <a:lvl1pPr algn="ctr">
              <a:buNone/>
              <a:defRPr sz="2400"/>
            </a:lvl1pPr>
          </a:lstStyle>
          <a:p>
            <a:pPr rtl="0"/>
            <a:r>
              <a:rPr lang="de-DE" noProof="0"/>
              <a:t>Bild durch Klicken auf Symbol hinzufügen</a:t>
            </a:r>
          </a:p>
        </p:txBody>
      </p:sp>
      <p:sp>
        <p:nvSpPr>
          <p:cNvPr id="2" name="Titel 1">
            <a:extLst>
              <a:ext uri="{FF2B5EF4-FFF2-40B4-BE49-F238E27FC236}">
                <a16:creationId xmlns:a16="http://schemas.microsoft.com/office/drawing/2014/main" id="{465D02BC-5A24-47F7-A4DF-B93FBC0C51B0}"/>
              </a:ext>
            </a:extLst>
          </p:cNvPr>
          <p:cNvSpPr>
            <a:spLocks noGrp="1"/>
          </p:cNvSpPr>
          <p:nvPr>
            <p:ph type="title" hasCustomPrompt="1"/>
          </p:nvPr>
        </p:nvSpPr>
        <p:spPr>
          <a:xfrm>
            <a:off x="630936" y="429768"/>
            <a:ext cx="3922776" cy="1645920"/>
          </a:xfrm>
        </p:spPr>
        <p:txBody>
          <a:bodyPr rtlCol="0" anchor="b"/>
          <a:lstStyle>
            <a:lvl1pPr>
              <a:defRPr sz="5400"/>
            </a:lvl1pPr>
          </a:lstStyle>
          <a:p>
            <a:pPr rtl="0"/>
            <a:r>
              <a:rPr lang="de-DE" noProof="0"/>
              <a:t>Titel</a:t>
            </a:r>
          </a:p>
        </p:txBody>
      </p:sp>
      <p:sp>
        <p:nvSpPr>
          <p:cNvPr id="3" name="Inhaltsplatzhalter 2">
            <a:extLst>
              <a:ext uri="{FF2B5EF4-FFF2-40B4-BE49-F238E27FC236}">
                <a16:creationId xmlns:a16="http://schemas.microsoft.com/office/drawing/2014/main" id="{48E9219E-EE74-4093-94D6-F663E059C504}"/>
              </a:ext>
            </a:extLst>
          </p:cNvPr>
          <p:cNvSpPr>
            <a:spLocks noGrp="1"/>
          </p:cNvSpPr>
          <p:nvPr>
            <p:ph idx="1" hasCustomPrompt="1"/>
          </p:nvPr>
        </p:nvSpPr>
        <p:spPr>
          <a:xfrm>
            <a:off x="630936" y="2706624"/>
            <a:ext cx="3931920" cy="3383280"/>
          </a:xfrm>
        </p:spPr>
        <p:txBody>
          <a:bodyPr rtlCol="0">
            <a:normAutofit/>
          </a:bodyPr>
          <a:lstStyle>
            <a:lvl1pPr marL="0" indent="0">
              <a:buNone/>
              <a:defRPr sz="2400"/>
            </a:lvl1pPr>
            <a:lvl2pPr>
              <a:defRPr sz="2000"/>
            </a:lvl2pPr>
            <a:lvl3pPr>
              <a:defRPr sz="1800"/>
            </a:lvl3pPr>
            <a:lvl4pPr>
              <a:defRPr sz="1600"/>
            </a:lvl4pPr>
            <a:lvl5pPr>
              <a:defRPr sz="1600"/>
            </a:lvl5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7" name="Rechteck 6" descr="Tag=AccentColor&#10;Flavor=Light&#10;Target=FillAndLine">
            <a:extLst>
              <a:ext uri="{FF2B5EF4-FFF2-40B4-BE49-F238E27FC236}">
                <a16:creationId xmlns:a16="http://schemas.microsoft.com/office/drawing/2014/main" id="{3D56BB16-3103-4F61-889C-DDC4E4A678C2}"/>
              </a:ext>
            </a:extLst>
          </p:cNvPr>
          <p:cNvSpPr/>
          <p:nvPr userDrawn="1"/>
        </p:nvSpPr>
        <p:spPr>
          <a:xfrm>
            <a:off x="629328" y="2423160"/>
            <a:ext cx="3877056" cy="27432"/>
          </a:xfrm>
          <a:custGeom>
            <a:avLst/>
            <a:gdLst>
              <a:gd name="connsiteX0" fmla="*/ 0 w 3877056"/>
              <a:gd name="connsiteY0" fmla="*/ 0 h 27432"/>
              <a:gd name="connsiteX1" fmla="*/ 723717 w 3877056"/>
              <a:gd name="connsiteY1" fmla="*/ 0 h 27432"/>
              <a:gd name="connsiteX2" fmla="*/ 1408664 w 3877056"/>
              <a:gd name="connsiteY2" fmla="*/ 0 h 27432"/>
              <a:gd name="connsiteX3" fmla="*/ 2093610 w 3877056"/>
              <a:gd name="connsiteY3" fmla="*/ 0 h 27432"/>
              <a:gd name="connsiteX4" fmla="*/ 2623475 w 3877056"/>
              <a:gd name="connsiteY4" fmla="*/ 0 h 27432"/>
              <a:gd name="connsiteX5" fmla="*/ 3192109 w 3877056"/>
              <a:gd name="connsiteY5" fmla="*/ 0 h 27432"/>
              <a:gd name="connsiteX6" fmla="*/ 3877056 w 3877056"/>
              <a:gd name="connsiteY6" fmla="*/ 0 h 27432"/>
              <a:gd name="connsiteX7" fmla="*/ 3877056 w 3877056"/>
              <a:gd name="connsiteY7" fmla="*/ 27432 h 27432"/>
              <a:gd name="connsiteX8" fmla="*/ 3230880 w 3877056"/>
              <a:gd name="connsiteY8" fmla="*/ 27432 h 27432"/>
              <a:gd name="connsiteX9" fmla="*/ 2701016 w 3877056"/>
              <a:gd name="connsiteY9" fmla="*/ 27432 h 27432"/>
              <a:gd name="connsiteX10" fmla="*/ 2171151 w 3877056"/>
              <a:gd name="connsiteY10" fmla="*/ 27432 h 27432"/>
              <a:gd name="connsiteX11" fmla="*/ 1486205 w 3877056"/>
              <a:gd name="connsiteY11" fmla="*/ 27432 h 27432"/>
              <a:gd name="connsiteX12" fmla="*/ 917570 w 3877056"/>
              <a:gd name="connsiteY12" fmla="*/ 27432 h 27432"/>
              <a:gd name="connsiteX13" fmla="*/ 0 w 3877056"/>
              <a:gd name="connsiteY13" fmla="*/ 27432 h 27432"/>
              <a:gd name="connsiteX14" fmla="*/ 0 w 3877056"/>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77056" h="27432" fill="none" extrusionOk="0">
                <a:moveTo>
                  <a:pt x="0" y="0"/>
                </a:moveTo>
                <a:cubicBezTo>
                  <a:pt x="212376" y="-32836"/>
                  <a:pt x="570944" y="24926"/>
                  <a:pt x="723717" y="0"/>
                </a:cubicBezTo>
                <a:cubicBezTo>
                  <a:pt x="876490" y="-24926"/>
                  <a:pt x="1149502" y="-13047"/>
                  <a:pt x="1408664" y="0"/>
                </a:cubicBezTo>
                <a:cubicBezTo>
                  <a:pt x="1667826" y="13047"/>
                  <a:pt x="1931449" y="-10086"/>
                  <a:pt x="2093610" y="0"/>
                </a:cubicBezTo>
                <a:cubicBezTo>
                  <a:pt x="2255771" y="10086"/>
                  <a:pt x="2364217" y="17704"/>
                  <a:pt x="2623475" y="0"/>
                </a:cubicBezTo>
                <a:cubicBezTo>
                  <a:pt x="2882734" y="-17704"/>
                  <a:pt x="3039913" y="-18191"/>
                  <a:pt x="3192109" y="0"/>
                </a:cubicBezTo>
                <a:cubicBezTo>
                  <a:pt x="3344305" y="18191"/>
                  <a:pt x="3704655" y="9863"/>
                  <a:pt x="3877056" y="0"/>
                </a:cubicBezTo>
                <a:cubicBezTo>
                  <a:pt x="3876099" y="8431"/>
                  <a:pt x="3876707" y="14612"/>
                  <a:pt x="3877056" y="27432"/>
                </a:cubicBezTo>
                <a:cubicBezTo>
                  <a:pt x="3653020" y="26009"/>
                  <a:pt x="3480940" y="44647"/>
                  <a:pt x="3230880" y="27432"/>
                </a:cubicBezTo>
                <a:cubicBezTo>
                  <a:pt x="2980820" y="10217"/>
                  <a:pt x="2872670" y="48866"/>
                  <a:pt x="2701016" y="27432"/>
                </a:cubicBezTo>
                <a:cubicBezTo>
                  <a:pt x="2529362" y="5998"/>
                  <a:pt x="2364157" y="35954"/>
                  <a:pt x="2171151" y="27432"/>
                </a:cubicBezTo>
                <a:cubicBezTo>
                  <a:pt x="1978146" y="18910"/>
                  <a:pt x="1773461" y="38798"/>
                  <a:pt x="1486205" y="27432"/>
                </a:cubicBezTo>
                <a:cubicBezTo>
                  <a:pt x="1198949" y="16066"/>
                  <a:pt x="1139376" y="-574"/>
                  <a:pt x="917570" y="27432"/>
                </a:cubicBezTo>
                <a:cubicBezTo>
                  <a:pt x="695765" y="55438"/>
                  <a:pt x="293344" y="-5450"/>
                  <a:pt x="0" y="27432"/>
                </a:cubicBezTo>
                <a:cubicBezTo>
                  <a:pt x="226" y="18208"/>
                  <a:pt x="-648" y="12891"/>
                  <a:pt x="0" y="0"/>
                </a:cubicBezTo>
                <a:close/>
              </a:path>
              <a:path w="3877056" h="27432" stroke="0" extrusionOk="0">
                <a:moveTo>
                  <a:pt x="0" y="0"/>
                </a:moveTo>
                <a:cubicBezTo>
                  <a:pt x="192669" y="-10137"/>
                  <a:pt x="331692" y="-29256"/>
                  <a:pt x="607405" y="0"/>
                </a:cubicBezTo>
                <a:cubicBezTo>
                  <a:pt x="883118" y="29256"/>
                  <a:pt x="907253" y="-6037"/>
                  <a:pt x="1137270" y="0"/>
                </a:cubicBezTo>
                <a:cubicBezTo>
                  <a:pt x="1367288" y="6037"/>
                  <a:pt x="1546023" y="-32212"/>
                  <a:pt x="1860987" y="0"/>
                </a:cubicBezTo>
                <a:cubicBezTo>
                  <a:pt x="2175951" y="32212"/>
                  <a:pt x="2298836" y="29855"/>
                  <a:pt x="2468392" y="0"/>
                </a:cubicBezTo>
                <a:cubicBezTo>
                  <a:pt x="2637949" y="-29855"/>
                  <a:pt x="2790821" y="13504"/>
                  <a:pt x="3075798" y="0"/>
                </a:cubicBezTo>
                <a:cubicBezTo>
                  <a:pt x="3360775" y="-13504"/>
                  <a:pt x="3584812" y="38899"/>
                  <a:pt x="3877056" y="0"/>
                </a:cubicBezTo>
                <a:cubicBezTo>
                  <a:pt x="3875701" y="9524"/>
                  <a:pt x="3875854" y="13975"/>
                  <a:pt x="3877056" y="27432"/>
                </a:cubicBezTo>
                <a:cubicBezTo>
                  <a:pt x="3651600" y="-703"/>
                  <a:pt x="3532844" y="44229"/>
                  <a:pt x="3230880" y="27432"/>
                </a:cubicBezTo>
                <a:cubicBezTo>
                  <a:pt x="2928916" y="10635"/>
                  <a:pt x="2860399" y="20237"/>
                  <a:pt x="2701016" y="27432"/>
                </a:cubicBezTo>
                <a:cubicBezTo>
                  <a:pt x="2541633" y="34627"/>
                  <a:pt x="2238516" y="40277"/>
                  <a:pt x="2054840" y="27432"/>
                </a:cubicBezTo>
                <a:cubicBezTo>
                  <a:pt x="1871164" y="14587"/>
                  <a:pt x="1583795" y="3252"/>
                  <a:pt x="1408664" y="27432"/>
                </a:cubicBezTo>
                <a:cubicBezTo>
                  <a:pt x="1233533" y="51612"/>
                  <a:pt x="956608" y="20984"/>
                  <a:pt x="801258" y="27432"/>
                </a:cubicBezTo>
                <a:cubicBezTo>
                  <a:pt x="645908" y="33880"/>
                  <a:pt x="165566" y="12646"/>
                  <a:pt x="0" y="27432"/>
                </a:cubicBezTo>
                <a:cubicBezTo>
                  <a:pt x="-800" y="16780"/>
                  <a:pt x="-583" y="1291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Tree>
    <p:extLst>
      <p:ext uri="{BB962C8B-B14F-4D97-AF65-F5344CB8AC3E}">
        <p14:creationId xmlns:p14="http://schemas.microsoft.com/office/powerpoint/2010/main" val="450936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schluss">
    <p:spTree>
      <p:nvGrpSpPr>
        <p:cNvPr id="1" name=""/>
        <p:cNvGrpSpPr/>
        <p:nvPr/>
      </p:nvGrpSpPr>
      <p:grpSpPr>
        <a:xfrm>
          <a:off x="0" y="0"/>
          <a:ext cx="0" cy="0"/>
          <a:chOff x="0" y="0"/>
          <a:chExt cx="0" cy="0"/>
        </a:xfrm>
      </p:grpSpPr>
      <p:sp>
        <p:nvSpPr>
          <p:cNvPr id="9" name="Freihandform: Form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pPr rtl="0"/>
            <a:endParaRPr lang="de-DE" noProof="0"/>
          </a:p>
        </p:txBody>
      </p:sp>
      <p:sp>
        <p:nvSpPr>
          <p:cNvPr id="2" name="Titel 1">
            <a:extLst>
              <a:ext uri="{FF2B5EF4-FFF2-40B4-BE49-F238E27FC236}">
                <a16:creationId xmlns:a16="http://schemas.microsoft.com/office/drawing/2014/main" id="{465D02BC-5A24-47F7-A4DF-B93FBC0C51B0}"/>
              </a:ext>
            </a:extLst>
          </p:cNvPr>
          <p:cNvSpPr>
            <a:spLocks noGrp="1"/>
          </p:cNvSpPr>
          <p:nvPr>
            <p:ph type="title" hasCustomPrompt="1"/>
          </p:nvPr>
        </p:nvSpPr>
        <p:spPr>
          <a:xfrm>
            <a:off x="841248" y="402336"/>
            <a:ext cx="10515600" cy="1344168"/>
          </a:xfrm>
        </p:spPr>
        <p:txBody>
          <a:bodyPr rtlCol="0"/>
          <a:lstStyle>
            <a:lvl1pPr algn="ctr">
              <a:defRPr sz="7200">
                <a:solidFill>
                  <a:schemeClr val="bg1"/>
                </a:solidFill>
              </a:defRPr>
            </a:lvl1pPr>
          </a:lstStyle>
          <a:p>
            <a:pPr rtl="0"/>
            <a:r>
              <a:rPr lang="de-DE" noProof="0"/>
              <a:t>Titelmasterformat durch Klicken bearbeiten</a:t>
            </a:r>
          </a:p>
        </p:txBody>
      </p:sp>
      <p:sp>
        <p:nvSpPr>
          <p:cNvPr id="4" name="Datumsplatzhalter 3">
            <a:extLst>
              <a:ext uri="{FF2B5EF4-FFF2-40B4-BE49-F238E27FC236}">
                <a16:creationId xmlns:a16="http://schemas.microsoft.com/office/drawing/2014/main" id="{82A61642-BFBA-48AE-A29C-C2AA7386AE95}"/>
              </a:ext>
            </a:extLst>
          </p:cNvPr>
          <p:cNvSpPr>
            <a:spLocks noGrp="1"/>
          </p:cNvSpPr>
          <p:nvPr>
            <p:ph type="dt" sz="half" idx="10"/>
          </p:nvPr>
        </p:nvSpPr>
        <p:spPr/>
        <p:txBody>
          <a:bodyPr rtlCol="0"/>
          <a:lstStyle>
            <a:lvl1pPr>
              <a:defRPr>
                <a:solidFill>
                  <a:schemeClr val="tx1"/>
                </a:solidFill>
              </a:defRPr>
            </a:lvl1pPr>
          </a:lstStyle>
          <a:p>
            <a:pPr rtl="0"/>
            <a:r>
              <a:rPr lang="de-DE" noProof="0"/>
              <a:t>3.9.20XX</a:t>
            </a:r>
          </a:p>
        </p:txBody>
      </p:sp>
      <p:sp>
        <p:nvSpPr>
          <p:cNvPr id="5" name="Fußzeilenplatzhalt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rtlCol="0"/>
          <a:lstStyle>
            <a:lvl1pPr>
              <a:defRPr>
                <a:solidFill>
                  <a:schemeClr val="tx1"/>
                </a:solidFill>
              </a:defRPr>
            </a:lvl1pPr>
          </a:lstStyle>
          <a:p>
            <a:pPr rtl="0"/>
            <a:r>
              <a:rPr lang="de-DE" noProof="0"/>
              <a:t>Präsentationstitel</a:t>
            </a:r>
          </a:p>
        </p:txBody>
      </p:sp>
      <p:sp>
        <p:nvSpPr>
          <p:cNvPr id="6" name="Foliennummernplatzhalt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rtlCol="0"/>
          <a:lstStyle>
            <a:lvl1pPr>
              <a:defRPr>
                <a:solidFill>
                  <a:schemeClr val="tx1"/>
                </a:solidFill>
              </a:defRPr>
            </a:lvl1pPr>
          </a:lstStyle>
          <a:p>
            <a:pPr rtl="0"/>
            <a:fld id="{2C18C1E5-FB55-42F5-BD6D-9CC153FCDBE6}" type="slidenum">
              <a:rPr lang="de-DE" noProof="0" smtClean="0"/>
              <a:pPr rtl="0"/>
              <a:t>‹Nr.›</a:t>
            </a:fld>
            <a:endParaRPr lang="de-DE" noProof="0"/>
          </a:p>
        </p:txBody>
      </p:sp>
      <p:sp>
        <p:nvSpPr>
          <p:cNvPr id="10" name="Bildplatzhalter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rtlCol="0" anchor="ctr">
            <a:noAutofit/>
          </a:bodyPr>
          <a:lstStyle>
            <a:lvl1pPr marL="0" indent="0" algn="ctr">
              <a:lnSpc>
                <a:spcPct val="100000"/>
              </a:lnSpc>
              <a:spcBef>
                <a:spcPts val="0"/>
              </a:spcBef>
              <a:buNone/>
              <a:defRPr sz="2000"/>
            </a:lvl1pPr>
          </a:lstStyle>
          <a:p>
            <a:pPr rtl="0"/>
            <a:r>
              <a:rPr lang="de-DE" noProof="0"/>
              <a:t>Bild durch Klicken auf Symbol hinzufügen</a:t>
            </a:r>
          </a:p>
        </p:txBody>
      </p:sp>
      <p:sp>
        <p:nvSpPr>
          <p:cNvPr id="11" name="Bildplatzhalter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rtlCol="0" anchor="ctr">
            <a:noAutofit/>
          </a:bodyPr>
          <a:lstStyle>
            <a:lvl1pPr marL="0" indent="0" algn="ctr">
              <a:lnSpc>
                <a:spcPct val="100000"/>
              </a:lnSpc>
              <a:spcBef>
                <a:spcPts val="0"/>
              </a:spcBef>
              <a:buNone/>
              <a:defRPr sz="2000"/>
            </a:lvl1pPr>
          </a:lstStyle>
          <a:p>
            <a:pPr rtl="0"/>
            <a:r>
              <a:rPr lang="de-DE" noProof="0"/>
              <a:t>Bild durch Klicken auf Symbol hinzufügen</a:t>
            </a:r>
          </a:p>
        </p:txBody>
      </p:sp>
      <p:sp>
        <p:nvSpPr>
          <p:cNvPr id="12" name="Bildplatzhalter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rtlCol="0" anchor="ctr">
            <a:noAutofit/>
          </a:bodyPr>
          <a:lstStyle>
            <a:lvl1pPr algn="ctr">
              <a:buNone/>
              <a:defRPr sz="2000"/>
            </a:lvl1pPr>
          </a:lstStyle>
          <a:p>
            <a:pPr rtl="0"/>
            <a:r>
              <a:rPr lang="de-DE" noProof="0"/>
              <a:t>Bild durch Klicken auf Symbol hinzufügen</a:t>
            </a:r>
          </a:p>
        </p:txBody>
      </p:sp>
      <p:sp>
        <p:nvSpPr>
          <p:cNvPr id="13" name="Textplatzhalter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rtlCol="0"/>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rtl="0"/>
            <a:r>
              <a:rPr lang="de-DE" noProof="0"/>
              <a:t>Name des Referenten</a:t>
            </a:r>
          </a:p>
        </p:txBody>
      </p:sp>
      <p:sp>
        <p:nvSpPr>
          <p:cNvPr id="14" name="Textplatzhalter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rtlCol="0"/>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rtl="0"/>
            <a:r>
              <a:rPr lang="de-DE" noProof="0"/>
              <a:t>E-Mail</a:t>
            </a:r>
          </a:p>
        </p:txBody>
      </p:sp>
      <p:sp>
        <p:nvSpPr>
          <p:cNvPr id="15" name="Textplatzhalter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rtlCol="0"/>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rtl="0"/>
            <a:r>
              <a:rPr lang="de-DE" noProof="0"/>
              <a:t>Website</a:t>
            </a:r>
          </a:p>
        </p:txBody>
      </p:sp>
    </p:spTree>
    <p:extLst>
      <p:ext uri="{BB962C8B-B14F-4D97-AF65-F5344CB8AC3E}">
        <p14:creationId xmlns:p14="http://schemas.microsoft.com/office/powerpoint/2010/main" val="2480338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72816A0-77C4-4A3F-87BD-A7321E3C84D2}"/>
              </a:ext>
            </a:extLst>
          </p:cNvPr>
          <p:cNvSpPr>
            <a:spLocks noGrp="1"/>
          </p:cNvSpPr>
          <p:nvPr>
            <p:ph type="dt" sz="half" idx="10"/>
          </p:nvPr>
        </p:nvSpPr>
        <p:spPr/>
        <p:txBody>
          <a:bodyPr rtlCol="0"/>
          <a:lstStyle/>
          <a:p>
            <a:pPr rtl="0"/>
            <a:r>
              <a:rPr lang="de-DE" noProof="0"/>
              <a:t>3.9.20XX</a:t>
            </a:r>
          </a:p>
        </p:txBody>
      </p:sp>
      <p:sp>
        <p:nvSpPr>
          <p:cNvPr id="3" name="Fußzeilenplatzhalt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rtlCol="0"/>
          <a:lstStyle/>
          <a:p>
            <a:pPr rtl="0"/>
            <a:r>
              <a:rPr lang="de-DE" noProof="0"/>
              <a:t>Präsentationstitel</a:t>
            </a:r>
          </a:p>
        </p:txBody>
      </p:sp>
      <p:sp>
        <p:nvSpPr>
          <p:cNvPr id="4" name="Foliennummernplatzhalt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rtlCol="0"/>
          <a:lstStyle/>
          <a:p>
            <a:pPr rtl="0"/>
            <a:fld id="{2C18C1E5-FB55-42F5-BD6D-9CC153FCDBE6}" type="slidenum">
              <a:rPr lang="de-DE" noProof="0" smtClean="0"/>
              <a:t>‹Nr.›</a:t>
            </a:fld>
            <a:endParaRPr lang="de-DE" noProof="0"/>
          </a:p>
        </p:txBody>
      </p:sp>
    </p:spTree>
    <p:extLst>
      <p:ext uri="{BB962C8B-B14F-4D97-AF65-F5344CB8AC3E}">
        <p14:creationId xmlns:p14="http://schemas.microsoft.com/office/powerpoint/2010/main" val="964186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A1C48E-F751-45A2-9010-208B81EDBE69}"/>
              </a:ext>
            </a:extLst>
          </p:cNvPr>
          <p:cNvSpPr>
            <a:spLocks noGrp="1"/>
          </p:cNvSpPr>
          <p:nvPr>
            <p:ph type="title" hasCustomPrompt="1"/>
          </p:nvPr>
        </p:nvSpPr>
        <p:spPr>
          <a:xfrm>
            <a:off x="839788" y="457200"/>
            <a:ext cx="3932237" cy="3429000"/>
          </a:xfrm>
        </p:spPr>
        <p:txBody>
          <a:bodyPr rtlCol="0" anchor="b">
            <a:normAutofit/>
          </a:bodyPr>
          <a:lstStyle>
            <a:lvl1pPr>
              <a:defRPr sz="6000"/>
            </a:lvl1pPr>
          </a:lstStyle>
          <a:p>
            <a:pPr rtl="0"/>
            <a:r>
              <a:rPr lang="de-DE" noProof="0"/>
              <a:t>Titelmasterformat durch Klicken bearbeiten</a:t>
            </a:r>
          </a:p>
        </p:txBody>
      </p:sp>
      <p:sp>
        <p:nvSpPr>
          <p:cNvPr id="3" name="Inhaltsplatzhalter 2">
            <a:extLst>
              <a:ext uri="{FF2B5EF4-FFF2-40B4-BE49-F238E27FC236}">
                <a16:creationId xmlns:a16="http://schemas.microsoft.com/office/drawing/2014/main" id="{59D501F6-8430-4758-8636-74D68E990EC3}"/>
              </a:ext>
            </a:extLst>
          </p:cNvPr>
          <p:cNvSpPr>
            <a:spLocks noGrp="1"/>
          </p:cNvSpPr>
          <p:nvPr>
            <p:ph idx="1" hasCustomPrompt="1"/>
          </p:nvPr>
        </p:nvSpPr>
        <p:spPr>
          <a:xfrm>
            <a:off x="5303520" y="548640"/>
            <a:ext cx="6053328" cy="5431536"/>
          </a:xfrm>
        </p:spPr>
        <p:txBody>
          <a:bodyPr rtlCol="0"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Textplatzhalter 3">
            <a:extLst>
              <a:ext uri="{FF2B5EF4-FFF2-40B4-BE49-F238E27FC236}">
                <a16:creationId xmlns:a16="http://schemas.microsoft.com/office/drawing/2014/main" id="{2E79DC39-A29C-494C-98B6-999746C5F38A}"/>
              </a:ext>
            </a:extLst>
          </p:cNvPr>
          <p:cNvSpPr>
            <a:spLocks noGrp="1"/>
          </p:cNvSpPr>
          <p:nvPr>
            <p:ph type="body" sz="half" idx="2" hasCustomPrompt="1"/>
          </p:nvPr>
        </p:nvSpPr>
        <p:spPr>
          <a:xfrm>
            <a:off x="839788" y="3977640"/>
            <a:ext cx="3932237" cy="2002536"/>
          </a:xfrm>
        </p:spPr>
        <p:txBody>
          <a:bodyPr rtlCol="0">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Textmasterformate durch Klicken bearbeiten</a:t>
            </a:r>
          </a:p>
        </p:txBody>
      </p:sp>
      <p:sp>
        <p:nvSpPr>
          <p:cNvPr id="5" name="Datumsplatzhalter 4">
            <a:extLst>
              <a:ext uri="{FF2B5EF4-FFF2-40B4-BE49-F238E27FC236}">
                <a16:creationId xmlns:a16="http://schemas.microsoft.com/office/drawing/2014/main" id="{2584C988-A6DB-469A-B8AA-31866F36E83D}"/>
              </a:ext>
            </a:extLst>
          </p:cNvPr>
          <p:cNvSpPr>
            <a:spLocks noGrp="1"/>
          </p:cNvSpPr>
          <p:nvPr>
            <p:ph type="dt" sz="half" idx="10"/>
          </p:nvPr>
        </p:nvSpPr>
        <p:spPr/>
        <p:txBody>
          <a:bodyPr rtlCol="0"/>
          <a:lstStyle/>
          <a:p>
            <a:pPr rtl="0"/>
            <a:r>
              <a:rPr lang="de-DE" noProof="0"/>
              <a:t>3.9.20XX</a:t>
            </a:r>
          </a:p>
        </p:txBody>
      </p:sp>
      <p:sp>
        <p:nvSpPr>
          <p:cNvPr id="6" name="Fußzeilenplatzhalt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rtlCol="0"/>
          <a:lstStyle/>
          <a:p>
            <a:pPr rtl="0"/>
            <a:r>
              <a:rPr lang="de-DE" noProof="0"/>
              <a:t>Präsentationstitel</a:t>
            </a:r>
          </a:p>
        </p:txBody>
      </p:sp>
      <p:sp>
        <p:nvSpPr>
          <p:cNvPr id="7" name="Foliennummernplatzhalt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rtlCol="0"/>
          <a:lstStyle/>
          <a:p>
            <a:pPr rtl="0"/>
            <a:fld id="{2C18C1E5-FB55-42F5-BD6D-9CC153FCDBE6}" type="slidenum">
              <a:rPr lang="de-DE" noProof="0" smtClean="0"/>
              <a:t>‹Nr.›</a:t>
            </a:fld>
            <a:endParaRPr lang="de-DE" noProof="0"/>
          </a:p>
        </p:txBody>
      </p:sp>
      <p:sp>
        <p:nvSpPr>
          <p:cNvPr id="8" name="Rechteck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Tree>
    <p:extLst>
      <p:ext uri="{BB962C8B-B14F-4D97-AF65-F5344CB8AC3E}">
        <p14:creationId xmlns:p14="http://schemas.microsoft.com/office/powerpoint/2010/main" val="355714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237704-80BD-41B0-8395-41618EC3AFBC}"/>
              </a:ext>
            </a:extLst>
          </p:cNvPr>
          <p:cNvSpPr>
            <a:spLocks noGrp="1"/>
          </p:cNvSpPr>
          <p:nvPr>
            <p:ph type="title" hasCustomPrompt="1"/>
          </p:nvPr>
        </p:nvSpPr>
        <p:spPr>
          <a:xfrm>
            <a:off x="839788" y="457200"/>
            <a:ext cx="3931920" cy="3429000"/>
          </a:xfrm>
        </p:spPr>
        <p:txBody>
          <a:bodyPr rtlCol="0" anchor="b">
            <a:normAutofit/>
          </a:bodyPr>
          <a:lstStyle>
            <a:lvl1pPr>
              <a:defRPr sz="6000"/>
            </a:lvl1pPr>
          </a:lstStyle>
          <a:p>
            <a:pPr rtl="0"/>
            <a:r>
              <a:rPr lang="de-DE" noProof="0"/>
              <a:t>Titelmasterformat durch Klicken bearbeiten</a:t>
            </a:r>
          </a:p>
        </p:txBody>
      </p:sp>
      <p:sp>
        <p:nvSpPr>
          <p:cNvPr id="3" name="Bildplatzhalter 2">
            <a:extLst>
              <a:ext uri="{FF2B5EF4-FFF2-40B4-BE49-F238E27FC236}">
                <a16:creationId xmlns:a16="http://schemas.microsoft.com/office/drawing/2014/main" id="{14DA4032-EC66-4974-BD30-898B60E4B562}"/>
              </a:ext>
            </a:extLst>
          </p:cNvPr>
          <p:cNvSpPr>
            <a:spLocks noGrp="1"/>
          </p:cNvSpPr>
          <p:nvPr>
            <p:ph type="pic" idx="1" hasCustomPrompt="1"/>
          </p:nvPr>
        </p:nvSpPr>
        <p:spPr>
          <a:xfrm>
            <a:off x="5303520" y="548640"/>
            <a:ext cx="6053328" cy="5431536"/>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Klicken Sie, um ein Bild hinzuzufügen.</a:t>
            </a:r>
          </a:p>
        </p:txBody>
      </p:sp>
      <p:sp>
        <p:nvSpPr>
          <p:cNvPr id="4" name="Textplatzhalter 3">
            <a:extLst>
              <a:ext uri="{FF2B5EF4-FFF2-40B4-BE49-F238E27FC236}">
                <a16:creationId xmlns:a16="http://schemas.microsoft.com/office/drawing/2014/main" id="{921802D0-5574-4631-BA49-92362F8E40DC}"/>
              </a:ext>
            </a:extLst>
          </p:cNvPr>
          <p:cNvSpPr>
            <a:spLocks noGrp="1"/>
          </p:cNvSpPr>
          <p:nvPr>
            <p:ph type="body" sz="half" idx="2" hasCustomPrompt="1"/>
          </p:nvPr>
        </p:nvSpPr>
        <p:spPr>
          <a:xfrm>
            <a:off x="839788" y="3977640"/>
            <a:ext cx="3931920" cy="2002536"/>
          </a:xfrm>
        </p:spPr>
        <p:txBody>
          <a:bodyPr rtlCol="0">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Textmasterformate durch Klicken bearbeiten</a:t>
            </a:r>
          </a:p>
        </p:txBody>
      </p:sp>
      <p:sp>
        <p:nvSpPr>
          <p:cNvPr id="5" name="Datumsplatzhalter 4">
            <a:extLst>
              <a:ext uri="{FF2B5EF4-FFF2-40B4-BE49-F238E27FC236}">
                <a16:creationId xmlns:a16="http://schemas.microsoft.com/office/drawing/2014/main" id="{F62C2F5B-DDDD-4E64-94A9-99E46F4B06A0}"/>
              </a:ext>
            </a:extLst>
          </p:cNvPr>
          <p:cNvSpPr>
            <a:spLocks noGrp="1"/>
          </p:cNvSpPr>
          <p:nvPr>
            <p:ph type="dt" sz="half" idx="10"/>
          </p:nvPr>
        </p:nvSpPr>
        <p:spPr/>
        <p:txBody>
          <a:bodyPr rtlCol="0"/>
          <a:lstStyle/>
          <a:p>
            <a:pPr rtl="0"/>
            <a:r>
              <a:rPr lang="de-DE" noProof="0"/>
              <a:t>3.9.20XX</a:t>
            </a:r>
          </a:p>
        </p:txBody>
      </p:sp>
      <p:sp>
        <p:nvSpPr>
          <p:cNvPr id="6" name="Fußzeilenplatzhalt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rtlCol="0"/>
          <a:lstStyle/>
          <a:p>
            <a:pPr rtl="0"/>
            <a:r>
              <a:rPr lang="de-DE" noProof="0"/>
              <a:t>Präsentationstitel</a:t>
            </a:r>
          </a:p>
        </p:txBody>
      </p:sp>
      <p:sp>
        <p:nvSpPr>
          <p:cNvPr id="7" name="Foliennummernplatzhalt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rtlCol="0"/>
          <a:lstStyle/>
          <a:p>
            <a:pPr rtl="0"/>
            <a:fld id="{2C18C1E5-FB55-42F5-BD6D-9CC153FCDBE6}" type="slidenum">
              <a:rPr lang="de-DE" noProof="0" smtClean="0"/>
              <a:t>‹Nr.›</a:t>
            </a:fld>
            <a:endParaRPr lang="de-DE" noProof="0"/>
          </a:p>
        </p:txBody>
      </p:sp>
      <p:sp>
        <p:nvSpPr>
          <p:cNvPr id="8" name="Rechteck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Tree>
    <p:extLst>
      <p:ext uri="{BB962C8B-B14F-4D97-AF65-F5344CB8AC3E}">
        <p14:creationId xmlns:p14="http://schemas.microsoft.com/office/powerpoint/2010/main" val="556312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de-DE" noProof="0"/>
              <a:t>Titelmasterformat durch Klicken bearbeiten</a:t>
            </a:r>
          </a:p>
        </p:txBody>
      </p:sp>
      <p:sp>
        <p:nvSpPr>
          <p:cNvPr id="3" name="Textplatzhalt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de-DE" noProof="0"/>
              <a:t>Textmasterformate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Datumsplatzhalt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solidFill>
              </a:defRPr>
            </a:lvl1pPr>
          </a:lstStyle>
          <a:p>
            <a:pPr rtl="0"/>
            <a:r>
              <a:rPr lang="de-DE" noProof="0"/>
              <a:t>3.9.20XX</a:t>
            </a:r>
          </a:p>
        </p:txBody>
      </p:sp>
      <p:sp>
        <p:nvSpPr>
          <p:cNvPr id="5" name="Fußzeilenplatzhalt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solidFill>
              </a:defRPr>
            </a:lvl1pPr>
          </a:lstStyle>
          <a:p>
            <a:pPr rtl="0"/>
            <a:r>
              <a:rPr lang="de-DE" noProof="0">
                <a:solidFill>
                  <a:schemeClr val="tx1"/>
                </a:solidFill>
              </a:rPr>
              <a:t>Präsentationstitel</a:t>
            </a:r>
          </a:p>
        </p:txBody>
      </p:sp>
      <p:sp>
        <p:nvSpPr>
          <p:cNvPr id="6" name="Foliennummernplatzhalt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solidFill>
              </a:defRPr>
            </a:lvl1pPr>
          </a:lstStyle>
          <a:p>
            <a:pPr rtl="0"/>
            <a:fld id="{2C18C1E5-FB55-42F5-BD6D-9CC153FCDBE6}" type="slidenum">
              <a:rPr lang="de-DE" noProof="0" smtClean="0"/>
              <a:pPr rtl="0"/>
              <a:t>‹Nr.›</a:t>
            </a:fld>
            <a:endParaRPr lang="de-DE" noProof="0"/>
          </a:p>
        </p:txBody>
      </p:sp>
    </p:spTree>
    <p:extLst>
      <p:ext uri="{BB962C8B-B14F-4D97-AF65-F5344CB8AC3E}">
        <p14:creationId xmlns:p14="http://schemas.microsoft.com/office/powerpoint/2010/main" val="289588331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44" r:id="rId5"/>
    <p:sldLayoutId id="2147483751" r:id="rId6"/>
    <p:sldLayoutId id="2147483752" r:id="rId7"/>
    <p:sldLayoutId id="2147483753" r:id="rId8"/>
    <p:sldLayoutId id="2147483724" r:id="rId9"/>
    <p:sldLayoutId id="2147483737" r:id="rId10"/>
    <p:sldLayoutId id="2147483755" r:id="rId11"/>
    <p:sldLayoutId id="2147483754" r:id="rId12"/>
    <p:sldLayoutId id="2147483756" r:id="rId13"/>
    <p:sldLayoutId id="2147483739" r:id="rId14"/>
    <p:sldLayoutId id="2147483740" r:id="rId15"/>
    <p:sldLayoutId id="2147483741" r:id="rId16"/>
  </p:sldLayoutIdLst>
  <p:hf hdr="0"/>
  <p:txStyles>
    <p:title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notesSlide" Target="../notesSlides/notesSlide2.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slideLayout" Target="../slideLayouts/slideLayout10.xml"/><Relationship Id="rId1" Type="http://schemas.openxmlformats.org/officeDocument/2006/relationships/tags" Target="../tags/tag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3.xml"/><Relationship Id="rId7" Type="http://schemas.openxmlformats.org/officeDocument/2006/relationships/diagramLayout" Target="../diagrams/layout1.xml"/><Relationship Id="rId2" Type="http://schemas.openxmlformats.org/officeDocument/2006/relationships/slideLayout" Target="../slideLayouts/slideLayout11.xml"/><Relationship Id="rId1" Type="http://schemas.openxmlformats.org/officeDocument/2006/relationships/tags" Target="../tags/tag3.xml"/><Relationship Id="rId6" Type="http://schemas.openxmlformats.org/officeDocument/2006/relationships/diagramData" Target="../diagrams/data1.xml"/><Relationship Id="rId5" Type="http://schemas.openxmlformats.org/officeDocument/2006/relationships/image" Target="../media/image14.jpg"/><Relationship Id="rId10" Type="http://schemas.microsoft.com/office/2007/relationships/diagramDrawing" Target="../diagrams/drawing1.xml"/><Relationship Id="rId4" Type="http://schemas.openxmlformats.org/officeDocument/2006/relationships/image" Target="../media/image13.jpg"/><Relationship Id="rId9" Type="http://schemas.openxmlformats.org/officeDocument/2006/relationships/diagramColors" Target="../diagrams/colors1.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4.xml"/><Relationship Id="rId7"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5.xml"/><Relationship Id="rId5" Type="http://schemas.openxmlformats.org/officeDocument/2006/relationships/image" Target="../media/image20.emf"/><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6.xml"/><Relationship Id="rId5" Type="http://schemas.openxmlformats.org/officeDocument/2006/relationships/image" Target="../media/image21.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8.xml"/><Relationship Id="rId7" Type="http://schemas.openxmlformats.org/officeDocument/2006/relationships/image" Target="../media/image28.png"/><Relationship Id="rId2" Type="http://schemas.openxmlformats.org/officeDocument/2006/relationships/slideLayout" Target="../slideLayouts/slideLayout10.xml"/><Relationship Id="rId1" Type="http://schemas.openxmlformats.org/officeDocument/2006/relationships/tags" Target="../tags/tag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tags" Target="../tags/tag8.xml"/><Relationship Id="rId6" Type="http://schemas.openxmlformats.org/officeDocument/2006/relationships/image" Target="../media/image1.png"/><Relationship Id="rId5" Type="http://schemas.openxmlformats.org/officeDocument/2006/relationships/image" Target="../media/image30.png"/><Relationship Id="rId4" Type="http://schemas.openxmlformats.org/officeDocument/2006/relationships/image" Target="../media/image29.gi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9.xml"/><Relationship Id="rId6" Type="http://schemas.openxmlformats.org/officeDocument/2006/relationships/image" Target="../media/image1.png"/><Relationship Id="rId5" Type="http://schemas.openxmlformats.org/officeDocument/2006/relationships/image" Target="../media/image30.png"/><Relationship Id="rId4" Type="http://schemas.openxmlformats.org/officeDocument/2006/relationships/image" Target="../media/image31.jpg"/></Relationships>
</file>

<file path=ppt/slides/_rels/slide1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notesSlide" Target="../notesSlides/notesSlide11.xml"/><Relationship Id="rId7" Type="http://schemas.openxmlformats.org/officeDocument/2006/relationships/image" Target="../media/image35.png"/><Relationship Id="rId2" Type="http://schemas.openxmlformats.org/officeDocument/2006/relationships/slideLayout" Target="../slideLayouts/slideLayout4.xml"/><Relationship Id="rId1" Type="http://schemas.openxmlformats.org/officeDocument/2006/relationships/tags" Target="../tags/tag10.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31B3DD-35BD-42F7-9AD7-7F3402B2623E}"/>
              </a:ext>
            </a:extLst>
          </p:cNvPr>
          <p:cNvSpPr>
            <a:spLocks noGrp="1"/>
          </p:cNvSpPr>
          <p:nvPr>
            <p:ph type="ctrTitle"/>
          </p:nvPr>
        </p:nvSpPr>
        <p:spPr/>
        <p:txBody>
          <a:bodyPr rtlCol="0"/>
          <a:lstStyle/>
          <a:p>
            <a:pPr rtl="0"/>
            <a:r>
              <a:rPr lang="de-DE" sz="8800" dirty="0">
                <a:solidFill>
                  <a:schemeClr val="bg1"/>
                </a:solidFill>
              </a:rPr>
              <a:t>Französisch als </a:t>
            </a:r>
            <a:br>
              <a:rPr lang="de-DE" sz="8800" dirty="0">
                <a:solidFill>
                  <a:schemeClr val="bg1"/>
                </a:solidFill>
              </a:rPr>
            </a:br>
            <a:r>
              <a:rPr lang="de-DE" sz="8800" dirty="0">
                <a:solidFill>
                  <a:schemeClr val="bg1"/>
                </a:solidFill>
              </a:rPr>
              <a:t>2. Fremdsprache? </a:t>
            </a:r>
            <a:endParaRPr lang="de-DE" dirty="0"/>
          </a:p>
        </p:txBody>
      </p:sp>
      <p:pic>
        <p:nvPicPr>
          <p:cNvPr id="5" name="Grafik 4">
            <a:extLst>
              <a:ext uri="{FF2B5EF4-FFF2-40B4-BE49-F238E27FC236}">
                <a16:creationId xmlns:a16="http://schemas.microsoft.com/office/drawing/2014/main" id="{FEA713BD-95A1-4D24-BD86-66618F3B3AC8}"/>
              </a:ext>
            </a:extLst>
          </p:cNvPr>
          <p:cNvPicPr>
            <a:picLocks noChangeAspect="1"/>
          </p:cNvPicPr>
          <p:nvPr/>
        </p:nvPicPr>
        <p:blipFill>
          <a:blip r:embed="rId4"/>
          <a:stretch>
            <a:fillRect/>
          </a:stretch>
        </p:blipFill>
        <p:spPr>
          <a:xfrm rot="900000">
            <a:off x="10103111" y="245987"/>
            <a:ext cx="1756923" cy="2367223"/>
          </a:xfrm>
          <a:prstGeom prst="rect">
            <a:avLst/>
          </a:prstGeom>
        </p:spPr>
      </p:pic>
    </p:spTree>
    <p:custDataLst>
      <p:tags r:id="rId1"/>
    </p:custDataLst>
    <p:extLst>
      <p:ext uri="{BB962C8B-B14F-4D97-AF65-F5344CB8AC3E}">
        <p14:creationId xmlns:p14="http://schemas.microsoft.com/office/powerpoint/2010/main" val="3865773605"/>
      </p:ext>
    </p:extLst>
  </p:cSld>
  <p:clrMapOvr>
    <a:masterClrMapping/>
  </p:clrMapOvr>
  <mc:AlternateContent xmlns:mc="http://schemas.openxmlformats.org/markup-compatibility/2006" xmlns:p14="http://schemas.microsoft.com/office/powerpoint/2010/main">
    <mc:Choice Requires="p14">
      <p:transition spd="slow" p14:dur="2000" advTm="21743"/>
    </mc:Choice>
    <mc:Fallback xmlns="">
      <p:transition spd="slow" advTm="217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FD6002-E7C9-43AE-8B63-5ABE487D94F9}"/>
              </a:ext>
            </a:extLst>
          </p:cNvPr>
          <p:cNvSpPr>
            <a:spLocks noGrp="1"/>
          </p:cNvSpPr>
          <p:nvPr>
            <p:ph type="title"/>
          </p:nvPr>
        </p:nvSpPr>
        <p:spPr/>
        <p:txBody>
          <a:bodyPr rtlCol="0"/>
          <a:lstStyle/>
          <a:p>
            <a:pPr rtl="0"/>
            <a:r>
              <a:rPr lang="de-DE" dirty="0"/>
              <a:t>1. Mehr als Klischees</a:t>
            </a:r>
          </a:p>
        </p:txBody>
      </p:sp>
      <p:pic>
        <p:nvPicPr>
          <p:cNvPr id="18" name="Grafik 17" descr="Ein Bild, das Text enthält.&#10;&#10;Automatisch generierte Beschreibung">
            <a:extLst>
              <a:ext uri="{FF2B5EF4-FFF2-40B4-BE49-F238E27FC236}">
                <a16:creationId xmlns:a16="http://schemas.microsoft.com/office/drawing/2014/main" id="{59D3ABF2-14B1-48F4-B302-8F9966D747E7}"/>
              </a:ext>
            </a:extLst>
          </p:cNvPr>
          <p:cNvPicPr>
            <a:picLocks noChangeAspect="1"/>
          </p:cNvPicPr>
          <p:nvPr/>
        </p:nvPicPr>
        <p:blipFill>
          <a:blip r:embed="rId4"/>
          <a:stretch>
            <a:fillRect/>
          </a:stretch>
        </p:blipFill>
        <p:spPr>
          <a:xfrm>
            <a:off x="3889417" y="3827413"/>
            <a:ext cx="1941619" cy="3030587"/>
          </a:xfrm>
          <a:prstGeom prst="rect">
            <a:avLst/>
          </a:prstGeom>
        </p:spPr>
      </p:pic>
      <p:pic>
        <p:nvPicPr>
          <p:cNvPr id="19" name="Grafik 18">
            <a:extLst>
              <a:ext uri="{FF2B5EF4-FFF2-40B4-BE49-F238E27FC236}">
                <a16:creationId xmlns:a16="http://schemas.microsoft.com/office/drawing/2014/main" id="{4305B995-CBB3-4D0C-9963-C9E38B03F388}"/>
              </a:ext>
            </a:extLst>
          </p:cNvPr>
          <p:cNvPicPr>
            <a:picLocks noChangeAspect="1"/>
          </p:cNvPicPr>
          <p:nvPr/>
        </p:nvPicPr>
        <p:blipFill>
          <a:blip r:embed="rId5"/>
          <a:stretch>
            <a:fillRect/>
          </a:stretch>
        </p:blipFill>
        <p:spPr>
          <a:xfrm rot="-900000">
            <a:off x="4929917" y="1741720"/>
            <a:ext cx="2332165" cy="1882259"/>
          </a:xfrm>
          <a:prstGeom prst="rect">
            <a:avLst/>
          </a:prstGeom>
        </p:spPr>
      </p:pic>
      <p:pic>
        <p:nvPicPr>
          <p:cNvPr id="20" name="Grafik 19">
            <a:extLst>
              <a:ext uri="{FF2B5EF4-FFF2-40B4-BE49-F238E27FC236}">
                <a16:creationId xmlns:a16="http://schemas.microsoft.com/office/drawing/2014/main" id="{9BBAF647-3A08-4371-A07E-26207041B656}"/>
              </a:ext>
            </a:extLst>
          </p:cNvPr>
          <p:cNvPicPr>
            <a:picLocks noChangeAspect="1"/>
          </p:cNvPicPr>
          <p:nvPr/>
        </p:nvPicPr>
        <p:blipFill>
          <a:blip r:embed="rId6"/>
          <a:stretch>
            <a:fillRect/>
          </a:stretch>
        </p:blipFill>
        <p:spPr>
          <a:xfrm>
            <a:off x="591064" y="2137455"/>
            <a:ext cx="2340056" cy="1378439"/>
          </a:xfrm>
          <a:prstGeom prst="rect">
            <a:avLst/>
          </a:prstGeom>
        </p:spPr>
      </p:pic>
      <p:pic>
        <p:nvPicPr>
          <p:cNvPr id="21" name="Grafik 20" descr="Ein Bild, das Vektorgrafiken, Flagge enthält.&#10;&#10;Automatisch generierte Beschreibung">
            <a:extLst>
              <a:ext uri="{FF2B5EF4-FFF2-40B4-BE49-F238E27FC236}">
                <a16:creationId xmlns:a16="http://schemas.microsoft.com/office/drawing/2014/main" id="{029E0802-5CB6-406F-8BEF-513A302A0D9A}"/>
              </a:ext>
            </a:extLst>
          </p:cNvPr>
          <p:cNvPicPr>
            <a:picLocks noChangeAspect="1"/>
          </p:cNvPicPr>
          <p:nvPr/>
        </p:nvPicPr>
        <p:blipFill>
          <a:blip r:embed="rId7"/>
          <a:stretch>
            <a:fillRect/>
          </a:stretch>
        </p:blipFill>
        <p:spPr>
          <a:xfrm>
            <a:off x="512129" y="3827413"/>
            <a:ext cx="1434148" cy="1311381"/>
          </a:xfrm>
          <a:prstGeom prst="rect">
            <a:avLst/>
          </a:prstGeom>
        </p:spPr>
      </p:pic>
      <p:pic>
        <p:nvPicPr>
          <p:cNvPr id="22" name="Grafik 21" descr="Ein Bild, das drinnen, dunkel, Maus, Geschirr enthält.&#10;&#10;Automatisch generierte Beschreibung">
            <a:extLst>
              <a:ext uri="{FF2B5EF4-FFF2-40B4-BE49-F238E27FC236}">
                <a16:creationId xmlns:a16="http://schemas.microsoft.com/office/drawing/2014/main" id="{FFC66A94-30E2-4CA5-816F-B49ED2CE9203}"/>
              </a:ext>
            </a:extLst>
          </p:cNvPr>
          <p:cNvPicPr>
            <a:picLocks noChangeAspect="1"/>
          </p:cNvPicPr>
          <p:nvPr/>
        </p:nvPicPr>
        <p:blipFill>
          <a:blip r:embed="rId8"/>
          <a:stretch>
            <a:fillRect/>
          </a:stretch>
        </p:blipFill>
        <p:spPr>
          <a:xfrm>
            <a:off x="2048720" y="3827413"/>
            <a:ext cx="1430008" cy="929896"/>
          </a:xfrm>
          <a:prstGeom prst="rect">
            <a:avLst/>
          </a:prstGeom>
        </p:spPr>
      </p:pic>
      <p:pic>
        <p:nvPicPr>
          <p:cNvPr id="23" name="Grafik 22">
            <a:extLst>
              <a:ext uri="{FF2B5EF4-FFF2-40B4-BE49-F238E27FC236}">
                <a16:creationId xmlns:a16="http://schemas.microsoft.com/office/drawing/2014/main" id="{08C43D68-867B-43DD-8615-02FE5F484E3E}"/>
              </a:ext>
            </a:extLst>
          </p:cNvPr>
          <p:cNvPicPr>
            <a:picLocks noChangeAspect="1"/>
          </p:cNvPicPr>
          <p:nvPr/>
        </p:nvPicPr>
        <p:blipFill>
          <a:blip r:embed="rId9"/>
          <a:stretch>
            <a:fillRect/>
          </a:stretch>
        </p:blipFill>
        <p:spPr>
          <a:xfrm>
            <a:off x="418453" y="5295030"/>
            <a:ext cx="842669" cy="767619"/>
          </a:xfrm>
          <a:prstGeom prst="rect">
            <a:avLst/>
          </a:prstGeom>
        </p:spPr>
      </p:pic>
      <p:pic>
        <p:nvPicPr>
          <p:cNvPr id="24" name="Grafik 23">
            <a:extLst>
              <a:ext uri="{FF2B5EF4-FFF2-40B4-BE49-F238E27FC236}">
                <a16:creationId xmlns:a16="http://schemas.microsoft.com/office/drawing/2014/main" id="{277BBA51-7387-4A80-9DE2-D2D02D536887}"/>
              </a:ext>
            </a:extLst>
          </p:cNvPr>
          <p:cNvPicPr>
            <a:picLocks noChangeAspect="1"/>
          </p:cNvPicPr>
          <p:nvPr/>
        </p:nvPicPr>
        <p:blipFill>
          <a:blip r:embed="rId10"/>
          <a:stretch>
            <a:fillRect/>
          </a:stretch>
        </p:blipFill>
        <p:spPr>
          <a:xfrm>
            <a:off x="1288330" y="5295030"/>
            <a:ext cx="1086345" cy="918301"/>
          </a:xfrm>
          <a:prstGeom prst="rect">
            <a:avLst/>
          </a:prstGeom>
        </p:spPr>
      </p:pic>
      <p:pic>
        <p:nvPicPr>
          <p:cNvPr id="25" name="Grafik 24" descr="Ein Bild, das Tisch, Teller, Kaffeetasse enthält.&#10;&#10;Automatisch generierte Beschreibung">
            <a:extLst>
              <a:ext uri="{FF2B5EF4-FFF2-40B4-BE49-F238E27FC236}">
                <a16:creationId xmlns:a16="http://schemas.microsoft.com/office/drawing/2014/main" id="{71140917-7C1A-4AB9-9587-F91DCCFC6467}"/>
              </a:ext>
            </a:extLst>
          </p:cNvPr>
          <p:cNvPicPr>
            <a:picLocks noChangeAspect="1"/>
          </p:cNvPicPr>
          <p:nvPr/>
        </p:nvPicPr>
        <p:blipFill>
          <a:blip r:embed="rId11"/>
          <a:stretch>
            <a:fillRect/>
          </a:stretch>
        </p:blipFill>
        <p:spPr>
          <a:xfrm>
            <a:off x="2221130" y="5611887"/>
            <a:ext cx="1393435" cy="757680"/>
          </a:xfrm>
          <a:prstGeom prst="rect">
            <a:avLst/>
          </a:prstGeom>
        </p:spPr>
      </p:pic>
      <p:pic>
        <p:nvPicPr>
          <p:cNvPr id="27" name="Grafik 26">
            <a:extLst>
              <a:ext uri="{FF2B5EF4-FFF2-40B4-BE49-F238E27FC236}">
                <a16:creationId xmlns:a16="http://schemas.microsoft.com/office/drawing/2014/main" id="{811E117C-86D5-4A6C-BD59-F03983375AF5}"/>
              </a:ext>
            </a:extLst>
          </p:cNvPr>
          <p:cNvPicPr>
            <a:picLocks noChangeAspect="1"/>
          </p:cNvPicPr>
          <p:nvPr/>
        </p:nvPicPr>
        <p:blipFill>
          <a:blip r:embed="rId12"/>
          <a:stretch>
            <a:fillRect/>
          </a:stretch>
        </p:blipFill>
        <p:spPr>
          <a:xfrm>
            <a:off x="6691280" y="3515894"/>
            <a:ext cx="1308995" cy="1325564"/>
          </a:xfrm>
          <a:prstGeom prst="rect">
            <a:avLst/>
          </a:prstGeom>
        </p:spPr>
      </p:pic>
      <p:pic>
        <p:nvPicPr>
          <p:cNvPr id="29" name="Grafik 28">
            <a:extLst>
              <a:ext uri="{FF2B5EF4-FFF2-40B4-BE49-F238E27FC236}">
                <a16:creationId xmlns:a16="http://schemas.microsoft.com/office/drawing/2014/main" id="{78E078B9-5A22-4F13-9B59-A5ED68DE9C82}"/>
              </a:ext>
            </a:extLst>
          </p:cNvPr>
          <p:cNvPicPr>
            <a:picLocks noChangeAspect="1"/>
          </p:cNvPicPr>
          <p:nvPr/>
        </p:nvPicPr>
        <p:blipFill>
          <a:blip r:embed="rId13"/>
          <a:stretch>
            <a:fillRect/>
          </a:stretch>
        </p:blipFill>
        <p:spPr>
          <a:xfrm>
            <a:off x="7963112" y="4654773"/>
            <a:ext cx="1588851" cy="1204051"/>
          </a:xfrm>
          <a:prstGeom prst="rect">
            <a:avLst/>
          </a:prstGeom>
        </p:spPr>
      </p:pic>
      <p:pic>
        <p:nvPicPr>
          <p:cNvPr id="31" name="Grafik 30" descr="Ein Bild, das Text, Vektorgrafiken enthält.&#10;&#10;Automatisch generierte Beschreibung">
            <a:extLst>
              <a:ext uri="{FF2B5EF4-FFF2-40B4-BE49-F238E27FC236}">
                <a16:creationId xmlns:a16="http://schemas.microsoft.com/office/drawing/2014/main" id="{84D191E8-9F82-44C2-A3B4-DB2ECD9CB2CC}"/>
              </a:ext>
            </a:extLst>
          </p:cNvPr>
          <p:cNvPicPr>
            <a:picLocks noChangeAspect="1"/>
          </p:cNvPicPr>
          <p:nvPr/>
        </p:nvPicPr>
        <p:blipFill>
          <a:blip r:embed="rId14"/>
          <a:stretch>
            <a:fillRect/>
          </a:stretch>
        </p:blipFill>
        <p:spPr>
          <a:xfrm>
            <a:off x="9816678" y="3429000"/>
            <a:ext cx="2206186" cy="1709794"/>
          </a:xfrm>
          <a:prstGeom prst="rect">
            <a:avLst/>
          </a:prstGeom>
        </p:spPr>
      </p:pic>
    </p:spTree>
    <p:custDataLst>
      <p:tags r:id="rId1"/>
    </p:custDataLst>
    <p:extLst>
      <p:ext uri="{BB962C8B-B14F-4D97-AF65-F5344CB8AC3E}">
        <p14:creationId xmlns:p14="http://schemas.microsoft.com/office/powerpoint/2010/main" val="3828361547"/>
      </p:ext>
    </p:extLst>
  </p:cSld>
  <p:clrMapOvr>
    <a:masterClrMapping/>
  </p:clrMapOvr>
  <mc:AlternateContent xmlns:mc="http://schemas.openxmlformats.org/markup-compatibility/2006" xmlns:p14="http://schemas.microsoft.com/office/powerpoint/2010/main">
    <mc:Choice Requires="p14">
      <p:transition spd="slow" p14:dur="2000" advTm="45985"/>
    </mc:Choice>
    <mc:Fallback xmlns="">
      <p:transition spd="slow" advTm="4598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1"/>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3"/>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4"/>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27EDBB77-0E30-4710-8BE3-5ED4FE4F2954}"/>
              </a:ext>
            </a:extLst>
          </p:cNvPr>
          <p:cNvSpPr>
            <a:spLocks noGrp="1"/>
          </p:cNvSpPr>
          <p:nvPr>
            <p:ph type="title"/>
          </p:nvPr>
        </p:nvSpPr>
        <p:spPr/>
        <p:txBody>
          <a:bodyPr rtlCol="0"/>
          <a:lstStyle/>
          <a:p>
            <a:pPr rtl="0"/>
            <a:r>
              <a:rPr lang="de-DE" dirty="0"/>
              <a:t>2. </a:t>
            </a:r>
            <a:r>
              <a:rPr lang="de-DE" dirty="0" err="1"/>
              <a:t>FranzÖsisch</a:t>
            </a:r>
            <a:r>
              <a:rPr lang="de-DE" dirty="0"/>
              <a:t>= WELT</a:t>
            </a:r>
          </a:p>
        </p:txBody>
      </p:sp>
      <p:sp>
        <p:nvSpPr>
          <p:cNvPr id="11" name="Textplatzhalter 10">
            <a:extLst>
              <a:ext uri="{FF2B5EF4-FFF2-40B4-BE49-F238E27FC236}">
                <a16:creationId xmlns:a16="http://schemas.microsoft.com/office/drawing/2014/main" id="{CC188E31-6F56-43CB-A51D-5CE82F862217}"/>
              </a:ext>
            </a:extLst>
          </p:cNvPr>
          <p:cNvSpPr>
            <a:spLocks noGrp="1"/>
          </p:cNvSpPr>
          <p:nvPr>
            <p:ph type="body" idx="1"/>
          </p:nvPr>
        </p:nvSpPr>
        <p:spPr/>
        <p:txBody>
          <a:bodyPr rtlCol="0">
            <a:normAutofit lnSpcReduction="10000"/>
          </a:bodyPr>
          <a:lstStyle/>
          <a:p>
            <a:pPr lvl="0" rtl="0"/>
            <a:r>
              <a:rPr lang="de-DE" dirty="0"/>
              <a:t>FRANKREICH</a:t>
            </a:r>
          </a:p>
        </p:txBody>
      </p:sp>
      <p:pic>
        <p:nvPicPr>
          <p:cNvPr id="22" name="Inhaltsplatzhalter 21" descr="Ein Bild, das Karte enthält.&#10;&#10;Automatisch generierte Beschreibung">
            <a:extLst>
              <a:ext uri="{FF2B5EF4-FFF2-40B4-BE49-F238E27FC236}">
                <a16:creationId xmlns:a16="http://schemas.microsoft.com/office/drawing/2014/main" id="{8F01BF44-9A22-FA68-138B-44F03B0CAF27}"/>
              </a:ext>
            </a:extLst>
          </p:cNvPr>
          <p:cNvPicPr>
            <a:picLocks noGrp="1" noChangeAspect="1"/>
          </p:cNvPicPr>
          <p:nvPr>
            <p:ph sz="half" idx="2"/>
          </p:nvPr>
        </p:nvPicPr>
        <p:blipFill>
          <a:blip r:embed="rId4"/>
          <a:stretch>
            <a:fillRect/>
          </a:stretch>
        </p:blipFill>
        <p:spPr>
          <a:xfrm>
            <a:off x="649288" y="3391707"/>
            <a:ext cx="3200400" cy="2797149"/>
          </a:xfrm>
        </p:spPr>
      </p:pic>
      <p:sp>
        <p:nvSpPr>
          <p:cNvPr id="12" name="Textplatzhalter 11">
            <a:extLst>
              <a:ext uri="{FF2B5EF4-FFF2-40B4-BE49-F238E27FC236}">
                <a16:creationId xmlns:a16="http://schemas.microsoft.com/office/drawing/2014/main" id="{82C894C9-B95B-414A-8608-1FF00B791493}"/>
              </a:ext>
            </a:extLst>
          </p:cNvPr>
          <p:cNvSpPr>
            <a:spLocks noGrp="1"/>
          </p:cNvSpPr>
          <p:nvPr>
            <p:ph type="body" sz="quarter" idx="3"/>
          </p:nvPr>
        </p:nvSpPr>
        <p:spPr/>
        <p:txBody>
          <a:bodyPr rtlCol="0">
            <a:normAutofit lnSpcReduction="10000"/>
          </a:bodyPr>
          <a:lstStyle/>
          <a:p>
            <a:pPr rtl="0"/>
            <a:r>
              <a:rPr lang="de-DE" dirty="0"/>
              <a:t>FRANCOPHONIE</a:t>
            </a:r>
          </a:p>
        </p:txBody>
      </p:sp>
      <p:sp>
        <p:nvSpPr>
          <p:cNvPr id="15" name="Textplatzhalter 14">
            <a:extLst>
              <a:ext uri="{FF2B5EF4-FFF2-40B4-BE49-F238E27FC236}">
                <a16:creationId xmlns:a16="http://schemas.microsoft.com/office/drawing/2014/main" id="{B6B3FA83-E76D-434E-A1B2-F30790338CD2}"/>
              </a:ext>
            </a:extLst>
          </p:cNvPr>
          <p:cNvSpPr>
            <a:spLocks noGrp="1"/>
          </p:cNvSpPr>
          <p:nvPr>
            <p:ph sz="quarter" idx="4"/>
          </p:nvPr>
        </p:nvSpPr>
        <p:spPr/>
        <p:txBody>
          <a:bodyPr rtlCol="0"/>
          <a:lstStyle/>
          <a:p>
            <a:pPr marL="0" lvl="0" indent="0" rtl="0">
              <a:buNone/>
            </a:pPr>
            <a:endParaRPr lang="de-DE" dirty="0"/>
          </a:p>
          <a:p>
            <a:pPr rtl="0"/>
            <a:endParaRPr lang="de-DE" dirty="0"/>
          </a:p>
        </p:txBody>
      </p:sp>
      <p:sp>
        <p:nvSpPr>
          <p:cNvPr id="13" name="Textplatzhalter 12">
            <a:extLst>
              <a:ext uri="{FF2B5EF4-FFF2-40B4-BE49-F238E27FC236}">
                <a16:creationId xmlns:a16="http://schemas.microsoft.com/office/drawing/2014/main" id="{4D9B118C-6413-489D-9C19-5FB260AF80A0}"/>
              </a:ext>
            </a:extLst>
          </p:cNvPr>
          <p:cNvSpPr>
            <a:spLocks noGrp="1"/>
          </p:cNvSpPr>
          <p:nvPr>
            <p:ph type="body" sz="quarter" idx="13"/>
          </p:nvPr>
        </p:nvSpPr>
        <p:spPr/>
        <p:txBody>
          <a:bodyPr rtlCol="0">
            <a:normAutofit lnSpcReduction="10000"/>
          </a:bodyPr>
          <a:lstStyle/>
          <a:p>
            <a:pPr lvl="0" rtl="0"/>
            <a:r>
              <a:rPr lang="de-DE" dirty="0"/>
              <a:t>WELTSPRACHE</a:t>
            </a:r>
          </a:p>
        </p:txBody>
      </p:sp>
      <p:pic>
        <p:nvPicPr>
          <p:cNvPr id="26" name="Inhaltsplatzhalter 25" descr="Ein Bild, das Karte enthält.&#10;&#10;Automatisch generierte Beschreibung">
            <a:extLst>
              <a:ext uri="{FF2B5EF4-FFF2-40B4-BE49-F238E27FC236}">
                <a16:creationId xmlns:a16="http://schemas.microsoft.com/office/drawing/2014/main" id="{309DB315-BC98-8E42-9037-03AF7CCCC409}"/>
              </a:ext>
            </a:extLst>
          </p:cNvPr>
          <p:cNvPicPr>
            <a:picLocks noGrp="1" noChangeAspect="1"/>
          </p:cNvPicPr>
          <p:nvPr>
            <p:ph sz="quarter" idx="14"/>
          </p:nvPr>
        </p:nvPicPr>
        <p:blipFill>
          <a:blip r:embed="rId5"/>
          <a:stretch>
            <a:fillRect/>
          </a:stretch>
        </p:blipFill>
        <p:spPr>
          <a:xfrm>
            <a:off x="4383088" y="3429000"/>
            <a:ext cx="3200400" cy="2759856"/>
          </a:xfrm>
        </p:spPr>
      </p:pic>
      <p:graphicFrame>
        <p:nvGraphicFramePr>
          <p:cNvPr id="28" name="Diagramm 27">
            <a:extLst>
              <a:ext uri="{FF2B5EF4-FFF2-40B4-BE49-F238E27FC236}">
                <a16:creationId xmlns:a16="http://schemas.microsoft.com/office/drawing/2014/main" id="{0A0F647B-B9C7-550A-4C8B-D31535D931EE}"/>
              </a:ext>
            </a:extLst>
          </p:cNvPr>
          <p:cNvGraphicFramePr/>
          <p:nvPr>
            <p:extLst>
              <p:ext uri="{D42A27DB-BD31-4B8C-83A1-F6EECF244321}">
                <p14:modId xmlns:p14="http://schemas.microsoft.com/office/powerpoint/2010/main" val="3253425096"/>
              </p:ext>
            </p:extLst>
          </p:nvPr>
        </p:nvGraphicFramePr>
        <p:xfrm>
          <a:off x="7583488" y="3183147"/>
          <a:ext cx="4608512" cy="36343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extLst>
      <p:ext uri="{BB962C8B-B14F-4D97-AF65-F5344CB8AC3E}">
        <p14:creationId xmlns:p14="http://schemas.microsoft.com/office/powerpoint/2010/main" val="2679536544"/>
      </p:ext>
    </p:extLst>
  </p:cSld>
  <p:clrMapOvr>
    <a:masterClrMapping/>
  </p:clrMapOvr>
  <mc:AlternateContent xmlns:mc="http://schemas.openxmlformats.org/markup-compatibility/2006" xmlns:p14="http://schemas.microsoft.com/office/powerpoint/2010/main">
    <mc:Choice Requires="p14">
      <p:transition spd="slow" p14:dur="2000" advTm="29290"/>
    </mc:Choice>
    <mc:Fallback xmlns="">
      <p:transition spd="slow" advTm="2929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27EDBB77-0E30-4710-8BE3-5ED4FE4F2954}"/>
              </a:ext>
            </a:extLst>
          </p:cNvPr>
          <p:cNvSpPr>
            <a:spLocks noGrp="1"/>
          </p:cNvSpPr>
          <p:nvPr>
            <p:ph type="title"/>
          </p:nvPr>
        </p:nvSpPr>
        <p:spPr/>
        <p:txBody>
          <a:bodyPr rtlCol="0"/>
          <a:lstStyle/>
          <a:p>
            <a:pPr rtl="0"/>
            <a:r>
              <a:rPr lang="de-DE" dirty="0"/>
              <a:t>3. SO NAHE</a:t>
            </a:r>
          </a:p>
        </p:txBody>
      </p:sp>
      <p:pic>
        <p:nvPicPr>
          <p:cNvPr id="19" name="Bildplatzhalter 18">
            <a:extLst>
              <a:ext uri="{FF2B5EF4-FFF2-40B4-BE49-F238E27FC236}">
                <a16:creationId xmlns:a16="http://schemas.microsoft.com/office/drawing/2014/main" id="{567505A8-BFF9-4D8E-89C0-8E72DD33B0AF}"/>
              </a:ext>
            </a:extLst>
          </p:cNvPr>
          <p:cNvPicPr>
            <a:picLocks noGrp="1" noChangeAspect="1"/>
          </p:cNvPicPr>
          <p:nvPr>
            <p:ph type="pic" sz="quarter" idx="13"/>
          </p:nvPr>
        </p:nvPicPr>
        <p:blipFill>
          <a:blip r:embed="rId4"/>
          <a:srcRect l="8343" r="8343"/>
          <a:stretch/>
        </p:blipFill>
        <p:spPr>
          <a:xfrm>
            <a:off x="648304" y="3058476"/>
            <a:ext cx="1463039" cy="1484431"/>
          </a:xfrm>
        </p:spPr>
      </p:pic>
      <p:pic>
        <p:nvPicPr>
          <p:cNvPr id="21" name="Bildplatzhalter 20">
            <a:extLst>
              <a:ext uri="{FF2B5EF4-FFF2-40B4-BE49-F238E27FC236}">
                <a16:creationId xmlns:a16="http://schemas.microsoft.com/office/drawing/2014/main" id="{C92CC13A-497C-4C45-956D-50594C4CA526}"/>
              </a:ext>
            </a:extLst>
          </p:cNvPr>
          <p:cNvPicPr>
            <a:picLocks noGrp="1" noChangeAspect="1"/>
          </p:cNvPicPr>
          <p:nvPr>
            <p:ph type="pic" sz="quarter" idx="14"/>
          </p:nvPr>
        </p:nvPicPr>
        <p:blipFill>
          <a:blip r:embed="rId5"/>
          <a:srcRect l="6052" r="6052"/>
          <a:stretch/>
        </p:blipFill>
        <p:spPr>
          <a:xfrm>
            <a:off x="5120052" y="3017554"/>
            <a:ext cx="1447216" cy="1477990"/>
          </a:xfrm>
        </p:spPr>
      </p:pic>
      <p:pic>
        <p:nvPicPr>
          <p:cNvPr id="23" name="Bildplatzhalter 22">
            <a:extLst>
              <a:ext uri="{FF2B5EF4-FFF2-40B4-BE49-F238E27FC236}">
                <a16:creationId xmlns:a16="http://schemas.microsoft.com/office/drawing/2014/main" id="{3A405414-97AC-49C0-B42B-F6B03984DA64}"/>
              </a:ext>
            </a:extLst>
          </p:cNvPr>
          <p:cNvPicPr>
            <a:picLocks noGrp="1" noChangeAspect="1"/>
          </p:cNvPicPr>
          <p:nvPr>
            <p:ph type="pic" sz="quarter" idx="15"/>
          </p:nvPr>
        </p:nvPicPr>
        <p:blipFill>
          <a:blip r:embed="rId6"/>
          <a:srcRect l="451" r="451"/>
          <a:stretch/>
        </p:blipFill>
        <p:spPr>
          <a:xfrm>
            <a:off x="7711508" y="3044365"/>
            <a:ext cx="1455507" cy="1477990"/>
          </a:xfrm>
        </p:spPr>
      </p:pic>
      <p:pic>
        <p:nvPicPr>
          <p:cNvPr id="25" name="Bildplatzhalter 24">
            <a:extLst>
              <a:ext uri="{FF2B5EF4-FFF2-40B4-BE49-F238E27FC236}">
                <a16:creationId xmlns:a16="http://schemas.microsoft.com/office/drawing/2014/main" id="{8A3C657C-AA29-4EF3-B111-253C0F31314F}"/>
              </a:ext>
            </a:extLst>
          </p:cNvPr>
          <p:cNvPicPr>
            <a:picLocks noGrp="1" noChangeAspect="1"/>
          </p:cNvPicPr>
          <p:nvPr>
            <p:ph type="pic" sz="quarter" idx="16"/>
          </p:nvPr>
        </p:nvPicPr>
        <p:blipFill>
          <a:blip r:embed="rId7"/>
          <a:srcRect l="567" r="567"/>
          <a:stretch/>
        </p:blipFill>
        <p:spPr>
          <a:xfrm>
            <a:off x="3017455" y="3044365"/>
            <a:ext cx="1463039" cy="1479810"/>
          </a:xfrm>
        </p:spPr>
      </p:pic>
      <p:pic>
        <p:nvPicPr>
          <p:cNvPr id="27" name="Bildplatzhalter 26">
            <a:extLst>
              <a:ext uri="{FF2B5EF4-FFF2-40B4-BE49-F238E27FC236}">
                <a16:creationId xmlns:a16="http://schemas.microsoft.com/office/drawing/2014/main" id="{070A2B23-4CB2-4C7B-909C-099E4AFD79FA}"/>
              </a:ext>
            </a:extLst>
          </p:cNvPr>
          <p:cNvPicPr>
            <a:picLocks noGrp="1" noChangeAspect="1"/>
          </p:cNvPicPr>
          <p:nvPr>
            <p:ph type="pic" sz="quarter" idx="17"/>
          </p:nvPr>
        </p:nvPicPr>
        <p:blipFill>
          <a:blip r:embed="rId8"/>
          <a:srcRect l="11648" r="11648"/>
          <a:stretch/>
        </p:blipFill>
        <p:spPr>
          <a:xfrm>
            <a:off x="10101259" y="3064916"/>
            <a:ext cx="1442437" cy="1477990"/>
          </a:xfrm>
        </p:spPr>
      </p:pic>
      <p:sp>
        <p:nvSpPr>
          <p:cNvPr id="11" name="Textplatzhalter 10">
            <a:extLst>
              <a:ext uri="{FF2B5EF4-FFF2-40B4-BE49-F238E27FC236}">
                <a16:creationId xmlns:a16="http://schemas.microsoft.com/office/drawing/2014/main" id="{CC188E31-6F56-43CB-A51D-5CE82F862217}"/>
              </a:ext>
            </a:extLst>
          </p:cNvPr>
          <p:cNvSpPr>
            <a:spLocks noGrp="1"/>
          </p:cNvSpPr>
          <p:nvPr>
            <p:ph type="body" sz="quarter" idx="18"/>
          </p:nvPr>
        </p:nvSpPr>
        <p:spPr/>
        <p:txBody>
          <a:bodyPr rtlCol="0"/>
          <a:lstStyle/>
          <a:p>
            <a:pPr lvl="0" rtl="0"/>
            <a:r>
              <a:rPr lang="de-DE" dirty="0"/>
              <a:t>BAGUETTE</a:t>
            </a:r>
          </a:p>
        </p:txBody>
      </p:sp>
      <p:sp>
        <p:nvSpPr>
          <p:cNvPr id="12" name="Textplatzhalter 11">
            <a:extLst>
              <a:ext uri="{FF2B5EF4-FFF2-40B4-BE49-F238E27FC236}">
                <a16:creationId xmlns:a16="http://schemas.microsoft.com/office/drawing/2014/main" id="{82C894C9-B95B-414A-8608-1FF00B791493}"/>
              </a:ext>
            </a:extLst>
          </p:cNvPr>
          <p:cNvSpPr>
            <a:spLocks noGrp="1"/>
          </p:cNvSpPr>
          <p:nvPr>
            <p:ph type="body" sz="quarter" idx="19"/>
          </p:nvPr>
        </p:nvSpPr>
        <p:spPr>
          <a:xfrm>
            <a:off x="5334437" y="4754880"/>
            <a:ext cx="1481328" cy="740664"/>
          </a:xfrm>
        </p:spPr>
        <p:txBody>
          <a:bodyPr rtlCol="0"/>
          <a:lstStyle/>
          <a:p>
            <a:pPr lvl="0" rtl="0"/>
            <a:r>
              <a:rPr lang="de-DE" dirty="0"/>
              <a:t>CAFÉ</a:t>
            </a:r>
          </a:p>
          <a:p>
            <a:pPr rtl="0"/>
            <a:endParaRPr lang="de-DE" dirty="0"/>
          </a:p>
        </p:txBody>
      </p:sp>
      <p:sp>
        <p:nvSpPr>
          <p:cNvPr id="13" name="Textplatzhalter 12">
            <a:extLst>
              <a:ext uri="{FF2B5EF4-FFF2-40B4-BE49-F238E27FC236}">
                <a16:creationId xmlns:a16="http://schemas.microsoft.com/office/drawing/2014/main" id="{4D9B118C-6413-489D-9C19-5FB260AF80A0}"/>
              </a:ext>
            </a:extLst>
          </p:cNvPr>
          <p:cNvSpPr>
            <a:spLocks noGrp="1"/>
          </p:cNvSpPr>
          <p:nvPr>
            <p:ph type="body" sz="quarter" idx="20"/>
          </p:nvPr>
        </p:nvSpPr>
        <p:spPr>
          <a:xfrm>
            <a:off x="7281333" y="4754880"/>
            <a:ext cx="1885682" cy="740664"/>
          </a:xfrm>
        </p:spPr>
        <p:txBody>
          <a:bodyPr rtlCol="0"/>
          <a:lstStyle/>
          <a:p>
            <a:pPr lvl="0" rtl="0"/>
            <a:r>
              <a:rPr lang="de-DE" dirty="0"/>
              <a:t>BONBON</a:t>
            </a:r>
          </a:p>
          <a:p>
            <a:pPr rtl="0"/>
            <a:endParaRPr lang="de-DE" dirty="0"/>
          </a:p>
        </p:txBody>
      </p:sp>
      <p:sp>
        <p:nvSpPr>
          <p:cNvPr id="14" name="Textplatzhalter 13">
            <a:extLst>
              <a:ext uri="{FF2B5EF4-FFF2-40B4-BE49-F238E27FC236}">
                <a16:creationId xmlns:a16="http://schemas.microsoft.com/office/drawing/2014/main" id="{152D04A7-2F9F-4801-819C-0FD622EB986C}"/>
              </a:ext>
            </a:extLst>
          </p:cNvPr>
          <p:cNvSpPr>
            <a:spLocks noGrp="1"/>
          </p:cNvSpPr>
          <p:nvPr>
            <p:ph type="body" sz="quarter" idx="21"/>
          </p:nvPr>
        </p:nvSpPr>
        <p:spPr>
          <a:xfrm>
            <a:off x="2993136" y="4754880"/>
            <a:ext cx="1481328" cy="740664"/>
          </a:xfrm>
        </p:spPr>
        <p:txBody>
          <a:bodyPr rtlCol="0"/>
          <a:lstStyle/>
          <a:p>
            <a:pPr lvl="0" rtl="0"/>
            <a:r>
              <a:rPr lang="de-DE" dirty="0"/>
              <a:t>PORTEMONNAIE</a:t>
            </a:r>
          </a:p>
        </p:txBody>
      </p:sp>
      <p:sp>
        <p:nvSpPr>
          <p:cNvPr id="15" name="Textplatzhalter 14">
            <a:extLst>
              <a:ext uri="{FF2B5EF4-FFF2-40B4-BE49-F238E27FC236}">
                <a16:creationId xmlns:a16="http://schemas.microsoft.com/office/drawing/2014/main" id="{B6B3FA83-E76D-434E-A1B2-F30790338CD2}"/>
              </a:ext>
            </a:extLst>
          </p:cNvPr>
          <p:cNvSpPr>
            <a:spLocks noGrp="1"/>
          </p:cNvSpPr>
          <p:nvPr>
            <p:ph type="body" sz="quarter" idx="22"/>
          </p:nvPr>
        </p:nvSpPr>
        <p:spPr/>
        <p:txBody>
          <a:bodyPr rtlCol="0"/>
          <a:lstStyle/>
          <a:p>
            <a:pPr lvl="0" rtl="0"/>
            <a:r>
              <a:rPr lang="de-DE" dirty="0"/>
              <a:t>GARAGE</a:t>
            </a:r>
          </a:p>
          <a:p>
            <a:pPr rtl="0"/>
            <a:endParaRPr lang="de-DE" dirty="0"/>
          </a:p>
        </p:txBody>
      </p:sp>
    </p:spTree>
    <p:custDataLst>
      <p:tags r:id="rId1"/>
    </p:custDataLst>
    <p:extLst>
      <p:ext uri="{BB962C8B-B14F-4D97-AF65-F5344CB8AC3E}">
        <p14:creationId xmlns:p14="http://schemas.microsoft.com/office/powerpoint/2010/main" val="2265648382"/>
      </p:ext>
    </p:extLst>
  </p:cSld>
  <p:clrMapOvr>
    <a:masterClrMapping/>
  </p:clrMapOvr>
  <mc:AlternateContent xmlns:mc="http://schemas.openxmlformats.org/markup-compatibility/2006" xmlns:p14="http://schemas.microsoft.com/office/powerpoint/2010/main">
    <mc:Choice Requires="p14">
      <p:transition spd="slow" p14:dur="2000" advTm="29290"/>
    </mc:Choice>
    <mc:Fallback xmlns="">
      <p:transition spd="slow" advTm="2929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descr="Ein Bild, das Text, Bilderrahmen, Konsolentisch, Schreibtisch enthält.&#10;&#10;Automatisch generierte Beschreibung">
            <a:extLst>
              <a:ext uri="{FF2B5EF4-FFF2-40B4-BE49-F238E27FC236}">
                <a16:creationId xmlns:a16="http://schemas.microsoft.com/office/drawing/2014/main" id="{A4065F95-D4EC-4FAC-91F0-EC09DAE509E2}"/>
              </a:ext>
            </a:extLst>
          </p:cNvPr>
          <p:cNvPicPr>
            <a:picLocks noChangeAspect="1"/>
          </p:cNvPicPr>
          <p:nvPr/>
        </p:nvPicPr>
        <p:blipFill>
          <a:blip r:embed="rId4"/>
          <a:stretch>
            <a:fillRect/>
          </a:stretch>
        </p:blipFill>
        <p:spPr>
          <a:xfrm>
            <a:off x="4967440" y="429768"/>
            <a:ext cx="7013127" cy="6085332"/>
          </a:xfrm>
          <a:prstGeom prst="rect">
            <a:avLst/>
          </a:prstGeom>
        </p:spPr>
      </p:pic>
      <p:sp>
        <p:nvSpPr>
          <p:cNvPr id="4" name="Titel 3">
            <a:extLst>
              <a:ext uri="{FF2B5EF4-FFF2-40B4-BE49-F238E27FC236}">
                <a16:creationId xmlns:a16="http://schemas.microsoft.com/office/drawing/2014/main" id="{858C0DDC-D116-43DA-B0B5-A6A82668AD5D}"/>
              </a:ext>
            </a:extLst>
          </p:cNvPr>
          <p:cNvSpPr>
            <a:spLocks noGrp="1"/>
          </p:cNvSpPr>
          <p:nvPr>
            <p:ph type="title"/>
          </p:nvPr>
        </p:nvSpPr>
        <p:spPr>
          <a:xfrm>
            <a:off x="630936" y="429768"/>
            <a:ext cx="3922776" cy="1645920"/>
          </a:xfrm>
        </p:spPr>
        <p:txBody>
          <a:bodyPr rtlCol="0" anchor="b">
            <a:normAutofit/>
          </a:bodyPr>
          <a:lstStyle/>
          <a:p>
            <a:pPr rtl="0"/>
            <a:r>
              <a:rPr lang="de-DE" dirty="0"/>
              <a:t>4. LOGISCHE SPRACHE</a:t>
            </a:r>
          </a:p>
        </p:txBody>
      </p:sp>
      <p:sp>
        <p:nvSpPr>
          <p:cNvPr id="5" name="Inhaltsplatzhalter 4">
            <a:extLst>
              <a:ext uri="{FF2B5EF4-FFF2-40B4-BE49-F238E27FC236}">
                <a16:creationId xmlns:a16="http://schemas.microsoft.com/office/drawing/2014/main" id="{5B430F02-9645-4F56-99F7-1DC2F76FFFE5}"/>
              </a:ext>
            </a:extLst>
          </p:cNvPr>
          <p:cNvSpPr>
            <a:spLocks noGrp="1"/>
          </p:cNvSpPr>
          <p:nvPr>
            <p:ph idx="1"/>
          </p:nvPr>
        </p:nvSpPr>
        <p:spPr>
          <a:xfrm>
            <a:off x="630936" y="2706624"/>
            <a:ext cx="3931920" cy="3383280"/>
          </a:xfrm>
        </p:spPr>
        <p:txBody>
          <a:bodyPr rtlCol="0">
            <a:normAutofit/>
          </a:bodyPr>
          <a:lstStyle/>
          <a:p>
            <a:pPr rtl="0"/>
            <a:r>
              <a:rPr lang="de-DE" dirty="0"/>
              <a:t>Regelhaftigkeit des Französischen</a:t>
            </a:r>
          </a:p>
          <a:p>
            <a:pPr rtl="0"/>
            <a:r>
              <a:rPr lang="de-DE" dirty="0"/>
              <a:t>Besonderheiten des Französischen als Teil des Lernens </a:t>
            </a:r>
          </a:p>
          <a:p>
            <a:pPr rtl="0"/>
            <a:r>
              <a:rPr lang="de-DE" dirty="0"/>
              <a:t>Lernen logischer Regeln</a:t>
            </a:r>
          </a:p>
        </p:txBody>
      </p:sp>
      <p:sp>
        <p:nvSpPr>
          <p:cNvPr id="6" name="Foliennummernplatzhalter 5" hidden="1">
            <a:extLst>
              <a:ext uri="{FF2B5EF4-FFF2-40B4-BE49-F238E27FC236}">
                <a16:creationId xmlns:a16="http://schemas.microsoft.com/office/drawing/2014/main" id="{D9E1B180-F4BB-46B9-937E-3469FC6819B6}"/>
              </a:ext>
            </a:extLst>
          </p:cNvPr>
          <p:cNvSpPr>
            <a:spLocks noGrp="1"/>
          </p:cNvSpPr>
          <p:nvPr>
            <p:ph type="sldNum" sz="quarter" idx="4294967295"/>
          </p:nvPr>
        </p:nvSpPr>
        <p:spPr>
          <a:xfrm>
            <a:off x="8641080" y="6356350"/>
            <a:ext cx="2743200" cy="365125"/>
          </a:xfrm>
        </p:spPr>
        <p:txBody>
          <a:bodyPr rtlCol="0"/>
          <a:lstStyle/>
          <a:p>
            <a:pPr rtl="0">
              <a:spcAft>
                <a:spcPts val="600"/>
              </a:spcAft>
            </a:pPr>
            <a:fld id="{2C18C1E5-FB55-42F5-BD6D-9CC153FCDBE6}" type="slidenum">
              <a:rPr lang="de-DE" smtClean="0"/>
              <a:pPr rtl="0">
                <a:spcAft>
                  <a:spcPts val="600"/>
                </a:spcAft>
              </a:pPr>
              <a:t>5</a:t>
            </a:fld>
            <a:endParaRPr lang="de-DE"/>
          </a:p>
        </p:txBody>
      </p:sp>
      <p:pic>
        <p:nvPicPr>
          <p:cNvPr id="14" name="Grafik 13">
            <a:extLst>
              <a:ext uri="{FF2B5EF4-FFF2-40B4-BE49-F238E27FC236}">
                <a16:creationId xmlns:a16="http://schemas.microsoft.com/office/drawing/2014/main" id="{99619C11-CA87-4BF2-B839-ACE98250D005}"/>
              </a:ext>
            </a:extLst>
          </p:cNvPr>
          <p:cNvPicPr>
            <a:picLocks noChangeAspect="1"/>
          </p:cNvPicPr>
          <p:nvPr/>
        </p:nvPicPr>
        <p:blipFill>
          <a:blip r:embed="rId5"/>
          <a:stretch>
            <a:fillRect/>
          </a:stretch>
        </p:blipFill>
        <p:spPr>
          <a:xfrm>
            <a:off x="5172619" y="1252728"/>
            <a:ext cx="6602768" cy="3334978"/>
          </a:xfrm>
          <a:prstGeom prst="rect">
            <a:avLst/>
          </a:prstGeom>
        </p:spPr>
      </p:pic>
    </p:spTree>
    <p:custDataLst>
      <p:tags r:id="rId1"/>
    </p:custDataLst>
    <p:extLst>
      <p:ext uri="{BB962C8B-B14F-4D97-AF65-F5344CB8AC3E}">
        <p14:creationId xmlns:p14="http://schemas.microsoft.com/office/powerpoint/2010/main" val="1795373339"/>
      </p:ext>
    </p:extLst>
  </p:cSld>
  <p:clrMapOvr>
    <a:masterClrMapping/>
  </p:clrMapOvr>
  <mc:AlternateContent xmlns:mc="http://schemas.openxmlformats.org/markup-compatibility/2006" xmlns:p14="http://schemas.microsoft.com/office/powerpoint/2010/main">
    <mc:Choice Requires="p14">
      <p:transition spd="slow" p14:dur="2000" advTm="58640"/>
    </mc:Choice>
    <mc:Fallback xmlns="">
      <p:transition spd="slow" advTm="5864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E2D9CA0-1791-40C7-A419-1A0FC27F1453}"/>
              </a:ext>
            </a:extLst>
          </p:cNvPr>
          <p:cNvSpPr>
            <a:spLocks noGrp="1"/>
          </p:cNvSpPr>
          <p:nvPr>
            <p:ph type="title"/>
          </p:nvPr>
        </p:nvSpPr>
        <p:spPr>
          <a:xfrm>
            <a:off x="838200" y="365124"/>
            <a:ext cx="10515600" cy="1325880"/>
          </a:xfrm>
        </p:spPr>
        <p:txBody>
          <a:bodyPr rtlCol="0" anchor="ctr">
            <a:normAutofit/>
          </a:bodyPr>
          <a:lstStyle/>
          <a:p>
            <a:pPr rtl="0"/>
            <a:r>
              <a:rPr lang="de-DE" dirty="0"/>
              <a:t>5. Moderne Fremdsprache</a:t>
            </a:r>
          </a:p>
        </p:txBody>
      </p:sp>
      <p:graphicFrame>
        <p:nvGraphicFramePr>
          <p:cNvPr id="9" name="Inhaltsplatzhalter 4" descr="SmartArt-Zeitachse">
            <a:extLst>
              <a:ext uri="{FF2B5EF4-FFF2-40B4-BE49-F238E27FC236}">
                <a16:creationId xmlns:a16="http://schemas.microsoft.com/office/drawing/2014/main" id="{F1FE7965-FFF1-4D76-8410-67C3D7905909}"/>
              </a:ext>
            </a:extLst>
          </p:cNvPr>
          <p:cNvGraphicFramePr>
            <a:graphicFrameLocks noGrp="1"/>
          </p:cNvGraphicFramePr>
          <p:nvPr>
            <p:ph idx="1"/>
            <p:extLst>
              <p:ext uri="{D42A27DB-BD31-4B8C-83A1-F6EECF244321}">
                <p14:modId xmlns:p14="http://schemas.microsoft.com/office/powerpoint/2010/main" val="1362375797"/>
              </p:ext>
            </p:extLst>
          </p:nvPr>
        </p:nvGraphicFramePr>
        <p:xfrm>
          <a:off x="841375" y="2305050"/>
          <a:ext cx="10515600" cy="3876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603525"/>
      </p:ext>
    </p:extLst>
  </p:cSld>
  <p:clrMapOvr>
    <a:masterClrMapping/>
  </p:clrMapOvr>
  <mc:AlternateContent xmlns:mc="http://schemas.openxmlformats.org/markup-compatibility/2006" xmlns:p14="http://schemas.microsoft.com/office/powerpoint/2010/main">
    <mc:Choice Requires="p14">
      <p:transition spd="slow" p14:dur="2000" advTm="71063"/>
    </mc:Choice>
    <mc:Fallback xmlns="">
      <p:transition spd="slow" advTm="7106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FD6002-E7C9-43AE-8B63-5ABE487D94F9}"/>
              </a:ext>
            </a:extLst>
          </p:cNvPr>
          <p:cNvSpPr>
            <a:spLocks noGrp="1"/>
          </p:cNvSpPr>
          <p:nvPr>
            <p:ph type="title"/>
          </p:nvPr>
        </p:nvSpPr>
        <p:spPr/>
        <p:txBody>
          <a:bodyPr rtlCol="0"/>
          <a:lstStyle/>
          <a:p>
            <a:pPr rtl="0"/>
            <a:r>
              <a:rPr lang="de-DE" dirty="0"/>
              <a:t>6. </a:t>
            </a:r>
            <a:r>
              <a:rPr lang="de-DE" dirty="0" err="1"/>
              <a:t>FRAnzösischUnterricht</a:t>
            </a:r>
            <a:r>
              <a:rPr lang="de-DE" dirty="0"/>
              <a:t> bei </a:t>
            </a:r>
            <a:r>
              <a:rPr lang="de-DE" dirty="0" err="1"/>
              <a:t>unS</a:t>
            </a:r>
            <a:endParaRPr lang="de-DE" dirty="0"/>
          </a:p>
        </p:txBody>
      </p:sp>
      <p:sp>
        <p:nvSpPr>
          <p:cNvPr id="14" name="Textplatzhalter 13">
            <a:extLst>
              <a:ext uri="{FF2B5EF4-FFF2-40B4-BE49-F238E27FC236}">
                <a16:creationId xmlns:a16="http://schemas.microsoft.com/office/drawing/2014/main" id="{A3312664-75A7-465D-B522-B4D1998EE835}"/>
              </a:ext>
            </a:extLst>
          </p:cNvPr>
          <p:cNvSpPr>
            <a:spLocks noGrp="1"/>
          </p:cNvSpPr>
          <p:nvPr>
            <p:ph type="body" idx="1"/>
          </p:nvPr>
        </p:nvSpPr>
        <p:spPr/>
        <p:txBody>
          <a:bodyPr rtlCol="0"/>
          <a:lstStyle/>
          <a:p>
            <a:pPr rtl="0"/>
            <a:r>
              <a:rPr lang="de-DE" sz="4400" dirty="0"/>
              <a:t>Unser Lehrbuch</a:t>
            </a:r>
            <a:endParaRPr lang="de-DE" dirty="0"/>
          </a:p>
        </p:txBody>
      </p:sp>
      <p:pic>
        <p:nvPicPr>
          <p:cNvPr id="18" name="Grafik 17">
            <a:extLst>
              <a:ext uri="{FF2B5EF4-FFF2-40B4-BE49-F238E27FC236}">
                <a16:creationId xmlns:a16="http://schemas.microsoft.com/office/drawing/2014/main" id="{A60EC36C-3049-4E66-90CC-96C7122CCBC4}"/>
              </a:ext>
            </a:extLst>
          </p:cNvPr>
          <p:cNvPicPr>
            <a:picLocks noChangeAspect="1"/>
          </p:cNvPicPr>
          <p:nvPr/>
        </p:nvPicPr>
        <p:blipFill>
          <a:blip r:embed="rId4"/>
          <a:stretch>
            <a:fillRect/>
          </a:stretch>
        </p:blipFill>
        <p:spPr>
          <a:xfrm>
            <a:off x="10820400" y="328232"/>
            <a:ext cx="1011198" cy="1362456"/>
          </a:xfrm>
          <a:prstGeom prst="rect">
            <a:avLst/>
          </a:prstGeom>
        </p:spPr>
      </p:pic>
      <p:pic>
        <p:nvPicPr>
          <p:cNvPr id="12" name="Grafik 11">
            <a:extLst>
              <a:ext uri="{FF2B5EF4-FFF2-40B4-BE49-F238E27FC236}">
                <a16:creationId xmlns:a16="http://schemas.microsoft.com/office/drawing/2014/main" id="{790FC9C0-3D21-1006-9E21-76D8724BF836}"/>
              </a:ext>
            </a:extLst>
          </p:cNvPr>
          <p:cNvPicPr>
            <a:picLocks noChangeAspect="1"/>
          </p:cNvPicPr>
          <p:nvPr/>
        </p:nvPicPr>
        <p:blipFill>
          <a:blip r:embed="rId5"/>
          <a:stretch>
            <a:fillRect/>
          </a:stretch>
        </p:blipFill>
        <p:spPr>
          <a:xfrm>
            <a:off x="4521946" y="2197813"/>
            <a:ext cx="3344962" cy="4445617"/>
          </a:xfrm>
          <a:prstGeom prst="rect">
            <a:avLst/>
          </a:prstGeom>
        </p:spPr>
      </p:pic>
    </p:spTree>
    <p:custDataLst>
      <p:tags r:id="rId1"/>
    </p:custDataLst>
    <p:extLst>
      <p:ext uri="{BB962C8B-B14F-4D97-AF65-F5344CB8AC3E}">
        <p14:creationId xmlns:p14="http://schemas.microsoft.com/office/powerpoint/2010/main" val="416344017"/>
      </p:ext>
    </p:extLst>
  </p:cSld>
  <p:clrMapOvr>
    <a:masterClrMapping/>
  </p:clrMapOvr>
  <mc:AlternateContent xmlns:mc="http://schemas.openxmlformats.org/markup-compatibility/2006" xmlns:p14="http://schemas.microsoft.com/office/powerpoint/2010/main">
    <mc:Choice Requires="p14">
      <p:transition spd="slow" p14:dur="2000" advTm="126372"/>
    </mc:Choice>
    <mc:Fallback xmlns="">
      <p:transition spd="slow" advTm="126372"/>
    </mc:Fallback>
  </mc:AlternateContent>
  <p:extLst>
    <p:ext uri="{E180D4A7-C9FB-4DFB-919C-405C955672EB}">
      <p14:showEvtLst xmlns:p14="http://schemas.microsoft.com/office/powerpoint/2010/main">
        <p14:playEvt time="7717" objId="3"/>
        <p14:stopEvt time="95881" objId="3"/>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7AC198C4-BD3C-84CC-37D9-D37313C844B7}"/>
              </a:ext>
            </a:extLst>
          </p:cNvPr>
          <p:cNvSpPr>
            <a:spLocks noGrp="1"/>
          </p:cNvSpPr>
          <p:nvPr>
            <p:ph type="title"/>
          </p:nvPr>
        </p:nvSpPr>
        <p:spPr>
          <a:xfrm>
            <a:off x="1133856" y="649224"/>
            <a:ext cx="4178808" cy="5568696"/>
          </a:xfrm>
        </p:spPr>
        <p:txBody>
          <a:bodyPr/>
          <a:lstStyle/>
          <a:p>
            <a:r>
              <a:rPr lang="en-US" sz="6000" dirty="0" err="1"/>
              <a:t>SchÜLernahE</a:t>
            </a:r>
            <a:br>
              <a:rPr lang="en-US" sz="6000" dirty="0"/>
            </a:br>
            <a:br>
              <a:rPr lang="en-US" sz="6000" dirty="0"/>
            </a:br>
            <a:r>
              <a:rPr lang="en-US" sz="6000" dirty="0" err="1"/>
              <a:t>Alltag</a:t>
            </a:r>
            <a:r>
              <a:rPr lang="en-US" sz="6000" dirty="0"/>
              <a:t> in </a:t>
            </a:r>
            <a:r>
              <a:rPr lang="en-US" sz="6000" dirty="0" err="1"/>
              <a:t>Frankreich</a:t>
            </a:r>
            <a:br>
              <a:rPr lang="en-US" sz="6000" dirty="0"/>
            </a:br>
            <a:br>
              <a:rPr lang="en-US" sz="6000" dirty="0"/>
            </a:br>
            <a:r>
              <a:rPr lang="en-US" sz="6000" dirty="0"/>
              <a:t>AKTUELLE THEMEN</a:t>
            </a:r>
            <a:br>
              <a:rPr lang="en-US" sz="6000" dirty="0"/>
            </a:br>
            <a:endParaRPr lang="en-US" sz="6000" dirty="0"/>
          </a:p>
        </p:txBody>
      </p:sp>
      <p:pic>
        <p:nvPicPr>
          <p:cNvPr id="8" name="Grafik 7">
            <a:extLst>
              <a:ext uri="{FF2B5EF4-FFF2-40B4-BE49-F238E27FC236}">
                <a16:creationId xmlns:a16="http://schemas.microsoft.com/office/drawing/2014/main" id="{336A55F5-6914-AA01-3E89-61D15E946401}"/>
              </a:ext>
            </a:extLst>
          </p:cNvPr>
          <p:cNvPicPr>
            <a:picLocks noChangeAspect="1"/>
          </p:cNvPicPr>
          <p:nvPr/>
        </p:nvPicPr>
        <p:blipFill rotWithShape="1">
          <a:blip r:embed="rId2"/>
          <a:srcRect l="7678" r="13063"/>
          <a:stretch/>
        </p:blipFill>
        <p:spPr>
          <a:xfrm>
            <a:off x="6364224" y="1307592"/>
            <a:ext cx="4992624" cy="4251960"/>
          </a:xfrm>
          <a:prstGeom prst="rect">
            <a:avLst/>
          </a:prstGeom>
          <a:noFill/>
        </p:spPr>
      </p:pic>
    </p:spTree>
    <p:extLst>
      <p:ext uri="{BB962C8B-B14F-4D97-AF65-F5344CB8AC3E}">
        <p14:creationId xmlns:p14="http://schemas.microsoft.com/office/powerpoint/2010/main" val="3730036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7AC198C4-BD3C-84CC-37D9-D37313C844B7}"/>
              </a:ext>
            </a:extLst>
          </p:cNvPr>
          <p:cNvSpPr>
            <a:spLocks noGrp="1"/>
          </p:cNvSpPr>
          <p:nvPr>
            <p:ph type="title"/>
          </p:nvPr>
        </p:nvSpPr>
        <p:spPr>
          <a:xfrm>
            <a:off x="1133856" y="1259632"/>
            <a:ext cx="4178808" cy="4958287"/>
          </a:xfrm>
        </p:spPr>
        <p:txBody>
          <a:bodyPr/>
          <a:lstStyle/>
          <a:p>
            <a:r>
              <a:rPr lang="en-US" sz="3600" b="1" dirty="0" err="1"/>
              <a:t>Beginn</a:t>
            </a:r>
            <a:br>
              <a:rPr lang="en-US" sz="3600" b="1" dirty="0"/>
            </a:br>
            <a:r>
              <a:rPr lang="en-US" sz="3600" b="1" dirty="0"/>
              <a:t>Atelier</a:t>
            </a:r>
            <a:br>
              <a:rPr lang="en-US" sz="3600" b="1" dirty="0"/>
            </a:br>
            <a:r>
              <a:rPr lang="en-US" sz="3600" b="1" dirty="0"/>
              <a:t>pratique</a:t>
            </a:r>
            <a:br>
              <a:rPr lang="en-US" sz="3600" b="1" dirty="0"/>
            </a:br>
            <a:r>
              <a:rPr lang="en-US" sz="3600" b="1" dirty="0" err="1"/>
              <a:t>AbSCHluss</a:t>
            </a:r>
            <a:br>
              <a:rPr lang="en-US" sz="3600" b="1" dirty="0"/>
            </a:br>
            <a:br>
              <a:rPr lang="en-US" sz="3600" dirty="0"/>
            </a:br>
            <a:r>
              <a:rPr lang="en-US" sz="3600" u="sng" dirty="0"/>
              <a:t>ZUSATZMATERIALIEN</a:t>
            </a:r>
            <a:br>
              <a:rPr lang="en-US" sz="3600" dirty="0"/>
            </a:br>
            <a:r>
              <a:rPr lang="en-US" sz="3600" dirty="0"/>
              <a:t>Plateau</a:t>
            </a:r>
            <a:br>
              <a:rPr lang="en-US" sz="3600" dirty="0"/>
            </a:br>
            <a:r>
              <a:rPr lang="en-US" sz="3600" dirty="0"/>
              <a:t>Bonus</a:t>
            </a:r>
            <a:br>
              <a:rPr lang="en-US" sz="3600" dirty="0"/>
            </a:br>
            <a:r>
              <a:rPr lang="en-US" sz="3600" dirty="0" err="1"/>
              <a:t>Differenzierung</a:t>
            </a:r>
            <a:br>
              <a:rPr lang="en-US" sz="3600" dirty="0"/>
            </a:br>
            <a:r>
              <a:rPr lang="en-US" sz="3600" dirty="0" err="1"/>
              <a:t>Strategie</a:t>
            </a:r>
            <a:br>
              <a:rPr lang="en-US" sz="3600" dirty="0"/>
            </a:br>
            <a:r>
              <a:rPr lang="en-US" sz="3600" dirty="0" err="1"/>
              <a:t>Lösungen</a:t>
            </a:r>
            <a:br>
              <a:rPr lang="en-US" sz="3600" dirty="0"/>
            </a:br>
            <a:endParaRPr lang="en-US" sz="3600" dirty="0"/>
          </a:p>
        </p:txBody>
      </p:sp>
      <p:pic>
        <p:nvPicPr>
          <p:cNvPr id="3" name="Grafik 2">
            <a:extLst>
              <a:ext uri="{FF2B5EF4-FFF2-40B4-BE49-F238E27FC236}">
                <a16:creationId xmlns:a16="http://schemas.microsoft.com/office/drawing/2014/main" id="{DA5B8942-B3C6-8306-764C-913ECD450F53}"/>
              </a:ext>
            </a:extLst>
          </p:cNvPr>
          <p:cNvPicPr>
            <a:picLocks noChangeAspect="1"/>
          </p:cNvPicPr>
          <p:nvPr/>
        </p:nvPicPr>
        <p:blipFill>
          <a:blip r:embed="rId2"/>
          <a:stretch>
            <a:fillRect/>
          </a:stretch>
        </p:blipFill>
        <p:spPr>
          <a:xfrm>
            <a:off x="6879338" y="359228"/>
            <a:ext cx="4524607" cy="6139543"/>
          </a:xfrm>
          <a:prstGeom prst="rect">
            <a:avLst/>
          </a:prstGeom>
        </p:spPr>
      </p:pic>
    </p:spTree>
    <p:extLst>
      <p:ext uri="{BB962C8B-B14F-4D97-AF65-F5344CB8AC3E}">
        <p14:creationId xmlns:p14="http://schemas.microsoft.com/office/powerpoint/2010/main" val="4269192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E8B62AC-7478-DA03-8C9D-5F4400F392C4}"/>
              </a:ext>
            </a:extLst>
          </p:cNvPr>
          <p:cNvSpPr>
            <a:spLocks noGrp="1"/>
          </p:cNvSpPr>
          <p:nvPr>
            <p:ph type="title"/>
          </p:nvPr>
        </p:nvSpPr>
        <p:spPr>
          <a:xfrm>
            <a:off x="448897" y="649224"/>
            <a:ext cx="4863767" cy="5568696"/>
          </a:xfrm>
        </p:spPr>
        <p:txBody>
          <a:bodyPr/>
          <a:lstStyle/>
          <a:p>
            <a:r>
              <a:rPr lang="en-US" sz="4800" dirty="0"/>
              <a:t>LERNFORTSCHRITTE</a:t>
            </a:r>
            <a:br>
              <a:rPr lang="en-US" sz="4800" dirty="0"/>
            </a:br>
            <a:br>
              <a:rPr lang="en-US" sz="4800" dirty="0"/>
            </a:br>
            <a:r>
              <a:rPr lang="en-US" sz="4800" dirty="0"/>
              <a:t>KLEINSCHRITTIGES ARBEITEN</a:t>
            </a:r>
            <a:br>
              <a:rPr lang="en-US" sz="4800" dirty="0"/>
            </a:br>
            <a:br>
              <a:rPr lang="en-US" sz="4800" dirty="0"/>
            </a:br>
            <a:r>
              <a:rPr lang="en-US" sz="4800" dirty="0" err="1"/>
              <a:t>FÖRDERUNg</a:t>
            </a:r>
            <a:r>
              <a:rPr lang="en-US" sz="4800" dirty="0"/>
              <a:t> Der </a:t>
            </a:r>
            <a:r>
              <a:rPr lang="en-US" sz="4800" dirty="0" err="1"/>
              <a:t>Kompetenzen</a:t>
            </a:r>
            <a:r>
              <a:rPr lang="en-US" sz="4800" dirty="0"/>
              <a:t> U.A. SPRECHEN</a:t>
            </a:r>
          </a:p>
        </p:txBody>
      </p:sp>
      <p:pic>
        <p:nvPicPr>
          <p:cNvPr id="4" name="Grafik 3">
            <a:extLst>
              <a:ext uri="{FF2B5EF4-FFF2-40B4-BE49-F238E27FC236}">
                <a16:creationId xmlns:a16="http://schemas.microsoft.com/office/drawing/2014/main" id="{5B159AE9-A283-FECC-D521-156D8DDE320A}"/>
              </a:ext>
            </a:extLst>
          </p:cNvPr>
          <p:cNvPicPr>
            <a:picLocks noChangeAspect="1"/>
          </p:cNvPicPr>
          <p:nvPr/>
        </p:nvPicPr>
        <p:blipFill>
          <a:blip r:embed="rId2"/>
          <a:stretch>
            <a:fillRect/>
          </a:stretch>
        </p:blipFill>
        <p:spPr>
          <a:xfrm>
            <a:off x="6796092" y="293355"/>
            <a:ext cx="4947011" cy="5924565"/>
          </a:xfrm>
          <a:prstGeom prst="rect">
            <a:avLst/>
          </a:prstGeom>
          <a:noFill/>
        </p:spPr>
      </p:pic>
    </p:spTree>
    <p:extLst>
      <p:ext uri="{BB962C8B-B14F-4D97-AF65-F5344CB8AC3E}">
        <p14:creationId xmlns:p14="http://schemas.microsoft.com/office/powerpoint/2010/main" val="2925015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FD6002-E7C9-43AE-8B63-5ABE487D94F9}"/>
              </a:ext>
            </a:extLst>
          </p:cNvPr>
          <p:cNvSpPr>
            <a:spLocks noGrp="1"/>
          </p:cNvSpPr>
          <p:nvPr>
            <p:ph type="title"/>
          </p:nvPr>
        </p:nvSpPr>
        <p:spPr/>
        <p:txBody>
          <a:bodyPr rtlCol="0"/>
          <a:lstStyle/>
          <a:p>
            <a:pPr rtl="0"/>
            <a:r>
              <a:rPr lang="de-DE" dirty="0"/>
              <a:t>… und Auch zum Üben</a:t>
            </a:r>
          </a:p>
        </p:txBody>
      </p:sp>
      <p:sp>
        <p:nvSpPr>
          <p:cNvPr id="14" name="Textplatzhalter 13">
            <a:extLst>
              <a:ext uri="{FF2B5EF4-FFF2-40B4-BE49-F238E27FC236}">
                <a16:creationId xmlns:a16="http://schemas.microsoft.com/office/drawing/2014/main" id="{A3312664-75A7-465D-B522-B4D1998EE835}"/>
              </a:ext>
            </a:extLst>
          </p:cNvPr>
          <p:cNvSpPr>
            <a:spLocks noGrp="1"/>
          </p:cNvSpPr>
          <p:nvPr>
            <p:ph type="body" idx="1"/>
          </p:nvPr>
        </p:nvSpPr>
        <p:spPr/>
        <p:txBody>
          <a:bodyPr rtlCol="0">
            <a:normAutofit fontScale="55000" lnSpcReduction="20000"/>
          </a:bodyPr>
          <a:lstStyle/>
          <a:p>
            <a:pPr rtl="0"/>
            <a:r>
              <a:rPr lang="de-DE" sz="4400" dirty="0"/>
              <a:t>Das Zusatzmaterial</a:t>
            </a:r>
            <a:endParaRPr lang="de-DE" dirty="0"/>
          </a:p>
        </p:txBody>
      </p:sp>
      <p:pic>
        <p:nvPicPr>
          <p:cNvPr id="6" name="Inhaltsplatzhalter 5">
            <a:extLst>
              <a:ext uri="{FF2B5EF4-FFF2-40B4-BE49-F238E27FC236}">
                <a16:creationId xmlns:a16="http://schemas.microsoft.com/office/drawing/2014/main" id="{10E60DE6-11A4-460F-8B0B-5EA455504D31}"/>
              </a:ext>
            </a:extLst>
          </p:cNvPr>
          <p:cNvPicPr>
            <a:picLocks noGrp="1" noChangeAspect="1"/>
          </p:cNvPicPr>
          <p:nvPr>
            <p:ph sz="half" idx="2"/>
          </p:nvPr>
        </p:nvPicPr>
        <p:blipFill>
          <a:blip r:embed="rId4"/>
          <a:stretch>
            <a:fillRect/>
          </a:stretch>
        </p:blipFill>
        <p:spPr>
          <a:xfrm flipH="1">
            <a:off x="2587428" y="3455481"/>
            <a:ext cx="1228590" cy="1229550"/>
          </a:xfrm>
        </p:spPr>
      </p:pic>
      <p:sp>
        <p:nvSpPr>
          <p:cNvPr id="16" name="Textplatzhalter 15">
            <a:extLst>
              <a:ext uri="{FF2B5EF4-FFF2-40B4-BE49-F238E27FC236}">
                <a16:creationId xmlns:a16="http://schemas.microsoft.com/office/drawing/2014/main" id="{36355637-BB26-4973-8B98-06B7E307CB60}"/>
              </a:ext>
            </a:extLst>
          </p:cNvPr>
          <p:cNvSpPr>
            <a:spLocks noGrp="1"/>
          </p:cNvSpPr>
          <p:nvPr>
            <p:ph type="body" sz="quarter" idx="3"/>
          </p:nvPr>
        </p:nvSpPr>
        <p:spPr>
          <a:xfrm>
            <a:off x="6172200" y="2578608"/>
            <a:ext cx="5183188" cy="3630870"/>
          </a:xfrm>
        </p:spPr>
        <p:txBody>
          <a:bodyPr rtlCol="0">
            <a:normAutofit fontScale="55000" lnSpcReduction="20000"/>
          </a:bodyPr>
          <a:lstStyle/>
          <a:p>
            <a:pPr marL="571500" indent="-571500" rtl="0">
              <a:buFont typeface="Arial" panose="020B0604020202020204" pitchFamily="34" charset="0"/>
              <a:buChar char="•"/>
            </a:pPr>
            <a:r>
              <a:rPr lang="de-DE" dirty="0"/>
              <a:t>Cahier </a:t>
            </a:r>
            <a:r>
              <a:rPr lang="de-DE" dirty="0" err="1"/>
              <a:t>d‘activités</a:t>
            </a:r>
            <a:endParaRPr lang="de-DE" dirty="0"/>
          </a:p>
          <a:p>
            <a:pPr marL="571500" indent="-571500" rtl="0">
              <a:buFont typeface="Arial" panose="020B0604020202020204" pitchFamily="34" charset="0"/>
              <a:buChar char="•"/>
            </a:pPr>
            <a:r>
              <a:rPr lang="de-DE" dirty="0"/>
              <a:t>CDs</a:t>
            </a:r>
          </a:p>
          <a:p>
            <a:pPr marL="571500" indent="-571500" rtl="0">
              <a:buFont typeface="Arial" panose="020B0604020202020204" pitchFamily="34" charset="0"/>
              <a:buChar char="•"/>
            </a:pPr>
            <a:r>
              <a:rPr lang="de-DE" dirty="0"/>
              <a:t>Grammatisches Beiheft</a:t>
            </a:r>
          </a:p>
          <a:p>
            <a:pPr marL="571500" indent="-571500" rtl="0">
              <a:buFont typeface="Arial" panose="020B0604020202020204" pitchFamily="34" charset="0"/>
              <a:buChar char="•"/>
            </a:pPr>
            <a:r>
              <a:rPr lang="de-DE" dirty="0"/>
              <a:t>Vokabellernheft</a:t>
            </a:r>
          </a:p>
          <a:p>
            <a:pPr marL="571500" indent="-571500" rtl="0">
              <a:buFont typeface="Arial" panose="020B0604020202020204" pitchFamily="34" charset="0"/>
              <a:buChar char="•"/>
            </a:pPr>
            <a:r>
              <a:rPr lang="de-DE" dirty="0"/>
              <a:t>Fit für Schulaufgaben</a:t>
            </a:r>
          </a:p>
          <a:p>
            <a:pPr marL="571500" indent="-571500" rtl="0">
              <a:buFont typeface="Arial" panose="020B0604020202020204" pitchFamily="34" charset="0"/>
              <a:buChar char="•"/>
            </a:pPr>
            <a:r>
              <a:rPr lang="de-DE" dirty="0"/>
              <a:t>99 grammatische Übungen</a:t>
            </a:r>
          </a:p>
          <a:p>
            <a:pPr marL="571500" indent="-571500" rtl="0">
              <a:buFont typeface="Arial" panose="020B0604020202020204" pitchFamily="34" charset="0"/>
              <a:buChar char="•"/>
            </a:pPr>
            <a:r>
              <a:rPr lang="de-DE" dirty="0"/>
              <a:t>99 Wortschatzübungen</a:t>
            </a:r>
          </a:p>
          <a:p>
            <a:pPr marL="571500" indent="-571500" rtl="0">
              <a:buFont typeface="Arial" panose="020B0604020202020204" pitchFamily="34" charset="0"/>
              <a:buChar char="•"/>
            </a:pPr>
            <a:r>
              <a:rPr lang="de-DE" dirty="0"/>
              <a:t>Übungssoftware zum Vokabeltrainer</a:t>
            </a:r>
          </a:p>
        </p:txBody>
      </p:sp>
      <p:pic>
        <p:nvPicPr>
          <p:cNvPr id="4" name="Inhaltsplatzhalter 3" descr="Ein Bild, das Text enthält.&#10;&#10;Automatisch generierte Beschreibung">
            <a:extLst>
              <a:ext uri="{FF2B5EF4-FFF2-40B4-BE49-F238E27FC236}">
                <a16:creationId xmlns:a16="http://schemas.microsoft.com/office/drawing/2014/main" id="{59220541-3EDC-463C-A662-BDDCFCF93A55}"/>
              </a:ext>
            </a:extLst>
          </p:cNvPr>
          <p:cNvPicPr>
            <a:picLocks noGrp="1" noChangeAspect="1"/>
          </p:cNvPicPr>
          <p:nvPr>
            <p:ph sz="quarter" idx="4"/>
          </p:nvPr>
        </p:nvPicPr>
        <p:blipFill>
          <a:blip r:embed="rId5"/>
          <a:stretch>
            <a:fillRect/>
          </a:stretch>
        </p:blipFill>
        <p:spPr>
          <a:xfrm>
            <a:off x="760820" y="3455481"/>
            <a:ext cx="1345121" cy="1345121"/>
          </a:xfrm>
        </p:spPr>
      </p:pic>
      <p:pic>
        <p:nvPicPr>
          <p:cNvPr id="11" name="Grafik 10">
            <a:extLst>
              <a:ext uri="{FF2B5EF4-FFF2-40B4-BE49-F238E27FC236}">
                <a16:creationId xmlns:a16="http://schemas.microsoft.com/office/drawing/2014/main" id="{9BBEB4C8-097E-41FD-B76E-1E46202F60DA}"/>
              </a:ext>
            </a:extLst>
          </p:cNvPr>
          <p:cNvPicPr>
            <a:picLocks noChangeAspect="1"/>
          </p:cNvPicPr>
          <p:nvPr/>
        </p:nvPicPr>
        <p:blipFill>
          <a:blip r:embed="rId6"/>
          <a:stretch>
            <a:fillRect/>
          </a:stretch>
        </p:blipFill>
        <p:spPr>
          <a:xfrm>
            <a:off x="2931847" y="4885446"/>
            <a:ext cx="1768341" cy="1229550"/>
          </a:xfrm>
          <a:prstGeom prst="rect">
            <a:avLst/>
          </a:prstGeom>
        </p:spPr>
      </p:pic>
      <p:pic>
        <p:nvPicPr>
          <p:cNvPr id="13" name="Grafik 12">
            <a:extLst>
              <a:ext uri="{FF2B5EF4-FFF2-40B4-BE49-F238E27FC236}">
                <a16:creationId xmlns:a16="http://schemas.microsoft.com/office/drawing/2014/main" id="{B3794595-3933-4C39-A05A-27D6BF7E4B30}"/>
              </a:ext>
            </a:extLst>
          </p:cNvPr>
          <p:cNvPicPr>
            <a:picLocks noChangeAspect="1"/>
          </p:cNvPicPr>
          <p:nvPr/>
        </p:nvPicPr>
        <p:blipFill>
          <a:blip r:embed="rId7"/>
          <a:stretch>
            <a:fillRect/>
          </a:stretch>
        </p:blipFill>
        <p:spPr>
          <a:xfrm>
            <a:off x="915838" y="5023561"/>
            <a:ext cx="1370012" cy="1185917"/>
          </a:xfrm>
          <a:prstGeom prst="rect">
            <a:avLst/>
          </a:prstGeom>
        </p:spPr>
      </p:pic>
      <p:pic>
        <p:nvPicPr>
          <p:cNvPr id="18" name="Grafik 17">
            <a:extLst>
              <a:ext uri="{FF2B5EF4-FFF2-40B4-BE49-F238E27FC236}">
                <a16:creationId xmlns:a16="http://schemas.microsoft.com/office/drawing/2014/main" id="{A60EC36C-3049-4E66-90CC-96C7122CCBC4}"/>
              </a:ext>
            </a:extLst>
          </p:cNvPr>
          <p:cNvPicPr>
            <a:picLocks noChangeAspect="1"/>
          </p:cNvPicPr>
          <p:nvPr/>
        </p:nvPicPr>
        <p:blipFill>
          <a:blip r:embed="rId8"/>
          <a:stretch>
            <a:fillRect/>
          </a:stretch>
        </p:blipFill>
        <p:spPr>
          <a:xfrm>
            <a:off x="10820400" y="328232"/>
            <a:ext cx="1011198" cy="1362456"/>
          </a:xfrm>
          <a:prstGeom prst="rect">
            <a:avLst/>
          </a:prstGeom>
        </p:spPr>
      </p:pic>
    </p:spTree>
    <p:custDataLst>
      <p:tags r:id="rId1"/>
    </p:custDataLst>
    <p:extLst>
      <p:ext uri="{BB962C8B-B14F-4D97-AF65-F5344CB8AC3E}">
        <p14:creationId xmlns:p14="http://schemas.microsoft.com/office/powerpoint/2010/main" val="2476650007"/>
      </p:ext>
    </p:extLst>
  </p:cSld>
  <p:clrMapOvr>
    <a:masterClrMapping/>
  </p:clrMapOvr>
  <mc:AlternateContent xmlns:mc="http://schemas.openxmlformats.org/markup-compatibility/2006" xmlns:p14="http://schemas.microsoft.com/office/powerpoint/2010/main">
    <mc:Choice Requires="p14">
      <p:transition spd="slow" p14:dur="2000" advTm="126372"/>
    </mc:Choice>
    <mc:Fallback xmlns="">
      <p:transition spd="slow" advTm="126372"/>
    </mc:Fallback>
  </mc:AlternateContent>
  <p:extLst>
    <p:ext uri="{E180D4A7-C9FB-4DFB-919C-405C955672EB}">
      <p14:showEvtLst xmlns:p14="http://schemas.microsoft.com/office/powerpoint/2010/main">
        <p14:playEvt time="7717" objId="3"/>
        <p14:stopEvt time="95881" objId="3"/>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FD6002-E7C9-43AE-8B63-5ABE487D94F9}"/>
              </a:ext>
            </a:extLst>
          </p:cNvPr>
          <p:cNvSpPr>
            <a:spLocks noGrp="1"/>
          </p:cNvSpPr>
          <p:nvPr>
            <p:ph type="title"/>
          </p:nvPr>
        </p:nvSpPr>
        <p:spPr/>
        <p:txBody>
          <a:bodyPr rtlCol="0"/>
          <a:lstStyle/>
          <a:p>
            <a:pPr rtl="0"/>
            <a:r>
              <a:rPr lang="de-DE" dirty="0"/>
              <a:t>7. </a:t>
            </a:r>
            <a:r>
              <a:rPr lang="de-DE" dirty="0" err="1"/>
              <a:t>FranKREICH</a:t>
            </a:r>
            <a:r>
              <a:rPr lang="de-DE" dirty="0"/>
              <a:t> ENTDECKEN</a:t>
            </a:r>
          </a:p>
        </p:txBody>
      </p:sp>
      <p:pic>
        <p:nvPicPr>
          <p:cNvPr id="12" name="Inhaltsplatzhalter 11" descr="Ein Bild, das Karte enthält.&#10;&#10;Automatisch generierte Beschreibung">
            <a:extLst>
              <a:ext uri="{FF2B5EF4-FFF2-40B4-BE49-F238E27FC236}">
                <a16:creationId xmlns:a16="http://schemas.microsoft.com/office/drawing/2014/main" id="{B085C593-B1BC-8853-A852-6D86ADDBDE93}"/>
              </a:ext>
            </a:extLst>
          </p:cNvPr>
          <p:cNvPicPr>
            <a:picLocks noGrp="1" noChangeAspect="1"/>
          </p:cNvPicPr>
          <p:nvPr>
            <p:ph sz="half" idx="1"/>
          </p:nvPr>
        </p:nvPicPr>
        <p:blipFill>
          <a:blip r:embed="rId4"/>
          <a:stretch>
            <a:fillRect/>
          </a:stretch>
        </p:blipFill>
        <p:spPr>
          <a:xfrm>
            <a:off x="7671478" y="2339104"/>
            <a:ext cx="3343723" cy="3876675"/>
          </a:xfrm>
        </p:spPr>
      </p:pic>
      <p:sp>
        <p:nvSpPr>
          <p:cNvPr id="14" name="Textplatzhalter 13">
            <a:extLst>
              <a:ext uri="{FF2B5EF4-FFF2-40B4-BE49-F238E27FC236}">
                <a16:creationId xmlns:a16="http://schemas.microsoft.com/office/drawing/2014/main" id="{A3312664-75A7-465D-B522-B4D1998EE835}"/>
              </a:ext>
            </a:extLst>
          </p:cNvPr>
          <p:cNvSpPr>
            <a:spLocks noGrp="1"/>
          </p:cNvSpPr>
          <p:nvPr>
            <p:ph sz="half" idx="2"/>
          </p:nvPr>
        </p:nvSpPr>
        <p:spPr>
          <a:xfrm>
            <a:off x="822584" y="2339104"/>
            <a:ext cx="5181600" cy="3877056"/>
          </a:xfrm>
        </p:spPr>
        <p:txBody>
          <a:bodyPr rtlCol="0">
            <a:normAutofit/>
          </a:bodyPr>
          <a:lstStyle/>
          <a:p>
            <a:pPr marL="0" indent="0" rtl="0">
              <a:buNone/>
            </a:pPr>
            <a:r>
              <a:rPr lang="de-DE" sz="4400" dirty="0"/>
              <a:t>AUSTAUSCH: SÜDFRANKREICH</a:t>
            </a:r>
          </a:p>
          <a:p>
            <a:r>
              <a:rPr lang="de-DE" i="0" dirty="0">
                <a:solidFill>
                  <a:srgbClr val="04101B"/>
                </a:solidFill>
                <a:effectLst/>
                <a:ea typeface="open sans" panose="020B0606030504020204" pitchFamily="34" charset="0"/>
                <a:cs typeface="open sans" panose="020B0606030504020204" pitchFamily="34" charset="0"/>
              </a:rPr>
              <a:t>Etablissement </a:t>
            </a:r>
            <a:r>
              <a:rPr lang="de-DE" i="0" dirty="0" err="1">
                <a:solidFill>
                  <a:srgbClr val="04101B"/>
                </a:solidFill>
                <a:effectLst/>
                <a:ea typeface="open sans" panose="020B0606030504020204" pitchFamily="34" charset="0"/>
                <a:cs typeface="open sans" panose="020B0606030504020204" pitchFamily="34" charset="0"/>
              </a:rPr>
              <a:t>Immaculée</a:t>
            </a:r>
            <a:r>
              <a:rPr lang="de-DE" i="0" dirty="0">
                <a:solidFill>
                  <a:srgbClr val="04101B"/>
                </a:solidFill>
                <a:effectLst/>
                <a:ea typeface="open sans" panose="020B0606030504020204" pitchFamily="34" charset="0"/>
                <a:cs typeface="open sans" panose="020B0606030504020204" pitchFamily="34" charset="0"/>
              </a:rPr>
              <a:t> </a:t>
            </a:r>
            <a:r>
              <a:rPr lang="de-DE" i="0" dirty="0" err="1">
                <a:solidFill>
                  <a:srgbClr val="04101B"/>
                </a:solidFill>
                <a:effectLst/>
                <a:ea typeface="open sans" panose="020B0606030504020204" pitchFamily="34" charset="0"/>
                <a:cs typeface="open sans" panose="020B0606030504020204" pitchFamily="34" charset="0"/>
              </a:rPr>
              <a:t>Conception</a:t>
            </a:r>
            <a:endParaRPr lang="de-DE" i="0" dirty="0">
              <a:solidFill>
                <a:srgbClr val="04101B"/>
              </a:solidFill>
              <a:effectLst/>
              <a:ea typeface="open sans" panose="020B0606030504020204" pitchFamily="34" charset="0"/>
              <a:cs typeface="open sans" panose="020B0606030504020204" pitchFamily="34" charset="0"/>
            </a:endParaRPr>
          </a:p>
          <a:p>
            <a:r>
              <a:rPr lang="de-DE" dirty="0">
                <a:solidFill>
                  <a:srgbClr val="04101B"/>
                </a:solidFill>
                <a:ea typeface="open sans" panose="020B0606030504020204" pitchFamily="34" charset="0"/>
                <a:cs typeface="open sans" panose="020B0606030504020204" pitchFamily="34" charset="0"/>
              </a:rPr>
              <a:t>Lycée/ Collège</a:t>
            </a:r>
            <a:endParaRPr lang="de-DE" i="0" dirty="0">
              <a:solidFill>
                <a:srgbClr val="04101B"/>
              </a:solidFill>
              <a:effectLst/>
              <a:ea typeface="open sans" panose="020B0606030504020204" pitchFamily="34" charset="0"/>
              <a:cs typeface="open sans" panose="020B0606030504020204" pitchFamily="34" charset="0"/>
            </a:endParaRPr>
          </a:p>
          <a:p>
            <a:r>
              <a:rPr lang="de-DE" dirty="0">
                <a:ea typeface="open sans" panose="020B0606030504020204" pitchFamily="34" charset="0"/>
                <a:cs typeface="open sans" panose="020B0606030504020204" pitchFamily="34" charset="0"/>
              </a:rPr>
              <a:t>Seit mehr als 30 Jahren</a:t>
            </a:r>
          </a:p>
          <a:p>
            <a:r>
              <a:rPr lang="de-DE" dirty="0">
                <a:ea typeface="open sans" panose="020B0606030504020204" pitchFamily="34" charset="0"/>
                <a:cs typeface="open sans" panose="020B0606030504020204" pitchFamily="34" charset="0"/>
              </a:rPr>
              <a:t>Austausch Klasse 8, 9 und 11</a:t>
            </a:r>
          </a:p>
          <a:p>
            <a:endParaRPr lang="de-DE" dirty="0">
              <a:ea typeface="open sans" panose="020B0606030504020204" pitchFamily="34" charset="0"/>
              <a:cs typeface="open sans" panose="020B0606030504020204" pitchFamily="34" charset="0"/>
            </a:endParaRPr>
          </a:p>
          <a:p>
            <a:pPr marL="0" indent="0" rtl="0">
              <a:buNone/>
            </a:pPr>
            <a:endParaRPr lang="de-DE" dirty="0"/>
          </a:p>
        </p:txBody>
      </p:sp>
      <p:sp>
        <p:nvSpPr>
          <p:cNvPr id="9" name="Foliennummernplatzhalter 8">
            <a:extLst>
              <a:ext uri="{FF2B5EF4-FFF2-40B4-BE49-F238E27FC236}">
                <a16:creationId xmlns:a16="http://schemas.microsoft.com/office/drawing/2014/main" id="{5BDE6EC3-B267-47CD-BA6E-B197B502B476}"/>
              </a:ext>
            </a:extLst>
          </p:cNvPr>
          <p:cNvSpPr>
            <a:spLocks noGrp="1"/>
          </p:cNvSpPr>
          <p:nvPr>
            <p:ph type="sldNum" sz="quarter" idx="12"/>
          </p:nvPr>
        </p:nvSpPr>
        <p:spPr/>
        <p:txBody>
          <a:bodyPr rtlCol="0"/>
          <a:lstStyle/>
          <a:p>
            <a:pPr rtl="0"/>
            <a:fld id="{2C18C1E5-FB55-42F5-BD6D-9CC153FCDBE6}" type="slidenum">
              <a:rPr lang="de-DE" smtClean="0"/>
              <a:pPr rtl="0"/>
              <a:t>12</a:t>
            </a:fld>
            <a:endParaRPr lang="de-DE"/>
          </a:p>
        </p:txBody>
      </p:sp>
      <p:pic>
        <p:nvPicPr>
          <p:cNvPr id="11" name="Grafik 10">
            <a:extLst>
              <a:ext uri="{FF2B5EF4-FFF2-40B4-BE49-F238E27FC236}">
                <a16:creationId xmlns:a16="http://schemas.microsoft.com/office/drawing/2014/main" id="{498CD1E1-A5B0-4DE2-A903-BEE5AEBBA7CD}"/>
              </a:ext>
            </a:extLst>
          </p:cNvPr>
          <p:cNvPicPr>
            <a:picLocks noChangeAspect="1"/>
          </p:cNvPicPr>
          <p:nvPr/>
        </p:nvPicPr>
        <p:blipFill>
          <a:blip r:embed="rId5"/>
          <a:stretch>
            <a:fillRect/>
          </a:stretch>
        </p:blipFill>
        <p:spPr>
          <a:xfrm>
            <a:off x="9493261" y="2615148"/>
            <a:ext cx="488939" cy="479007"/>
          </a:xfrm>
          <a:prstGeom prst="rect">
            <a:avLst/>
          </a:prstGeom>
        </p:spPr>
      </p:pic>
      <p:pic>
        <p:nvPicPr>
          <p:cNvPr id="19" name="Grafik 18">
            <a:extLst>
              <a:ext uri="{FF2B5EF4-FFF2-40B4-BE49-F238E27FC236}">
                <a16:creationId xmlns:a16="http://schemas.microsoft.com/office/drawing/2014/main" id="{223EBA18-70D6-45F8-BACB-D80E9288F42E}"/>
              </a:ext>
            </a:extLst>
          </p:cNvPr>
          <p:cNvPicPr>
            <a:picLocks noChangeAspect="1"/>
          </p:cNvPicPr>
          <p:nvPr/>
        </p:nvPicPr>
        <p:blipFill>
          <a:blip r:embed="rId6"/>
          <a:stretch>
            <a:fillRect/>
          </a:stretch>
        </p:blipFill>
        <p:spPr>
          <a:xfrm>
            <a:off x="10820400" y="328232"/>
            <a:ext cx="1011198" cy="1362456"/>
          </a:xfrm>
          <a:prstGeom prst="rect">
            <a:avLst/>
          </a:prstGeom>
        </p:spPr>
      </p:pic>
    </p:spTree>
    <p:custDataLst>
      <p:tags r:id="rId1"/>
    </p:custDataLst>
    <p:extLst>
      <p:ext uri="{BB962C8B-B14F-4D97-AF65-F5344CB8AC3E}">
        <p14:creationId xmlns:p14="http://schemas.microsoft.com/office/powerpoint/2010/main" val="1195988923"/>
      </p:ext>
    </p:extLst>
  </p:cSld>
  <p:clrMapOvr>
    <a:masterClrMapping/>
  </p:clrMapOvr>
  <mc:AlternateContent xmlns:mc="http://schemas.openxmlformats.org/markup-compatibility/2006" xmlns:p14="http://schemas.microsoft.com/office/powerpoint/2010/main">
    <mc:Choice Requires="p14">
      <p:transition spd="slow" p14:dur="2000" advTm="21790"/>
    </mc:Choice>
    <mc:Fallback xmlns="">
      <p:transition spd="slow" advTm="217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EA772-C96D-DE8A-10DF-B55915A803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BB014DE-B9B5-61CD-46CE-816AF529953D}"/>
              </a:ext>
            </a:extLst>
          </p:cNvPr>
          <p:cNvSpPr>
            <a:spLocks noGrp="1"/>
          </p:cNvSpPr>
          <p:nvPr>
            <p:ph type="title"/>
          </p:nvPr>
        </p:nvSpPr>
        <p:spPr/>
        <p:txBody>
          <a:bodyPr rtlCol="0"/>
          <a:lstStyle/>
          <a:p>
            <a:pPr rtl="0"/>
            <a:endParaRPr lang="de-DE" dirty="0"/>
          </a:p>
        </p:txBody>
      </p:sp>
      <p:pic>
        <p:nvPicPr>
          <p:cNvPr id="12" name="Inhaltsplatzhalter 11">
            <a:extLst>
              <a:ext uri="{FF2B5EF4-FFF2-40B4-BE49-F238E27FC236}">
                <a16:creationId xmlns:a16="http://schemas.microsoft.com/office/drawing/2014/main" id="{DE0676E0-9648-8279-63F9-171A940276FE}"/>
              </a:ext>
            </a:extLst>
          </p:cNvPr>
          <p:cNvPicPr>
            <a:picLocks noGrp="1" noChangeAspect="1"/>
          </p:cNvPicPr>
          <p:nvPr>
            <p:ph sz="half" idx="1"/>
          </p:nvPr>
        </p:nvPicPr>
        <p:blipFill>
          <a:blip r:embed="rId4"/>
          <a:srcRect/>
          <a:stretch/>
        </p:blipFill>
        <p:spPr>
          <a:xfrm>
            <a:off x="7671478" y="2339104"/>
            <a:ext cx="3343723" cy="3876675"/>
          </a:xfrm>
        </p:spPr>
      </p:pic>
      <p:sp>
        <p:nvSpPr>
          <p:cNvPr id="14" name="Textplatzhalter 13">
            <a:extLst>
              <a:ext uri="{FF2B5EF4-FFF2-40B4-BE49-F238E27FC236}">
                <a16:creationId xmlns:a16="http://schemas.microsoft.com/office/drawing/2014/main" id="{B4EF6638-8826-B509-FBC1-D90A105974F5}"/>
              </a:ext>
            </a:extLst>
          </p:cNvPr>
          <p:cNvSpPr>
            <a:spLocks noGrp="1"/>
          </p:cNvSpPr>
          <p:nvPr>
            <p:ph sz="half" idx="2"/>
          </p:nvPr>
        </p:nvSpPr>
        <p:spPr>
          <a:xfrm>
            <a:off x="822584" y="2339104"/>
            <a:ext cx="5181600" cy="3877056"/>
          </a:xfrm>
        </p:spPr>
        <p:txBody>
          <a:bodyPr rtlCol="0">
            <a:normAutofit/>
          </a:bodyPr>
          <a:lstStyle/>
          <a:p>
            <a:pPr marL="0" indent="0" rtl="0">
              <a:buNone/>
            </a:pPr>
            <a:r>
              <a:rPr lang="de-DE" sz="4400" dirty="0"/>
              <a:t>STUDIENFAHRT: ELSASS</a:t>
            </a:r>
          </a:p>
          <a:p>
            <a:r>
              <a:rPr lang="de-DE" i="0" dirty="0">
                <a:solidFill>
                  <a:srgbClr val="04101B"/>
                </a:solidFill>
                <a:effectLst/>
                <a:ea typeface="open sans" panose="020B0606030504020204" pitchFamily="34" charset="0"/>
                <a:cs typeface="open sans" panose="020B0606030504020204" pitchFamily="34" charset="0"/>
              </a:rPr>
              <a:t>Strasbourg</a:t>
            </a:r>
          </a:p>
          <a:p>
            <a:r>
              <a:rPr lang="de-DE" dirty="0">
                <a:solidFill>
                  <a:srgbClr val="04101B"/>
                </a:solidFill>
                <a:ea typeface="open sans" panose="020B0606030504020204" pitchFamily="34" charset="0"/>
                <a:cs typeface="open sans" panose="020B0606030504020204" pitchFamily="34" charset="0"/>
              </a:rPr>
              <a:t>3 Tage</a:t>
            </a:r>
            <a:endParaRPr lang="de-DE" i="0" dirty="0">
              <a:solidFill>
                <a:srgbClr val="04101B"/>
              </a:solidFill>
              <a:effectLst/>
              <a:ea typeface="open sans" panose="020B0606030504020204" pitchFamily="34" charset="0"/>
              <a:cs typeface="open sans" panose="020B0606030504020204" pitchFamily="34" charset="0"/>
            </a:endParaRPr>
          </a:p>
          <a:p>
            <a:r>
              <a:rPr lang="de-DE" dirty="0">
                <a:ea typeface="open sans" panose="020B0606030504020204" pitchFamily="34" charset="0"/>
                <a:cs typeface="open sans" panose="020B0606030504020204" pitchFamily="34" charset="0"/>
              </a:rPr>
              <a:t>11. Klasse</a:t>
            </a:r>
          </a:p>
          <a:p>
            <a:endParaRPr lang="de-DE" dirty="0">
              <a:ea typeface="open sans" panose="020B0606030504020204" pitchFamily="34" charset="0"/>
              <a:cs typeface="open sans" panose="020B0606030504020204" pitchFamily="34" charset="0"/>
            </a:endParaRPr>
          </a:p>
          <a:p>
            <a:pPr marL="0" indent="0" rtl="0">
              <a:buNone/>
            </a:pPr>
            <a:endParaRPr lang="de-DE" dirty="0"/>
          </a:p>
        </p:txBody>
      </p:sp>
      <p:sp>
        <p:nvSpPr>
          <p:cNvPr id="9" name="Foliennummernplatzhalter 8">
            <a:extLst>
              <a:ext uri="{FF2B5EF4-FFF2-40B4-BE49-F238E27FC236}">
                <a16:creationId xmlns:a16="http://schemas.microsoft.com/office/drawing/2014/main" id="{058D0E30-5085-C5D6-72F6-CEB5BB4E2469}"/>
              </a:ext>
            </a:extLst>
          </p:cNvPr>
          <p:cNvSpPr>
            <a:spLocks noGrp="1"/>
          </p:cNvSpPr>
          <p:nvPr>
            <p:ph type="sldNum" sz="quarter" idx="12"/>
          </p:nvPr>
        </p:nvSpPr>
        <p:spPr/>
        <p:txBody>
          <a:bodyPr rtlCol="0"/>
          <a:lstStyle/>
          <a:p>
            <a:pPr rtl="0"/>
            <a:fld id="{2C18C1E5-FB55-42F5-BD6D-9CC153FCDBE6}" type="slidenum">
              <a:rPr lang="de-DE" smtClean="0"/>
              <a:pPr rtl="0"/>
              <a:t>13</a:t>
            </a:fld>
            <a:endParaRPr lang="de-DE"/>
          </a:p>
        </p:txBody>
      </p:sp>
      <p:pic>
        <p:nvPicPr>
          <p:cNvPr id="11" name="Grafik 10">
            <a:extLst>
              <a:ext uri="{FF2B5EF4-FFF2-40B4-BE49-F238E27FC236}">
                <a16:creationId xmlns:a16="http://schemas.microsoft.com/office/drawing/2014/main" id="{E19A25D5-1887-BFAC-4609-F584905AC34D}"/>
              </a:ext>
            </a:extLst>
          </p:cNvPr>
          <p:cNvPicPr>
            <a:picLocks noChangeAspect="1"/>
          </p:cNvPicPr>
          <p:nvPr/>
        </p:nvPicPr>
        <p:blipFill>
          <a:blip r:embed="rId5"/>
          <a:stretch>
            <a:fillRect/>
          </a:stretch>
        </p:blipFill>
        <p:spPr>
          <a:xfrm>
            <a:off x="9493261" y="2615148"/>
            <a:ext cx="488939" cy="479007"/>
          </a:xfrm>
          <a:prstGeom prst="rect">
            <a:avLst/>
          </a:prstGeom>
        </p:spPr>
      </p:pic>
      <p:pic>
        <p:nvPicPr>
          <p:cNvPr id="19" name="Grafik 18">
            <a:extLst>
              <a:ext uri="{FF2B5EF4-FFF2-40B4-BE49-F238E27FC236}">
                <a16:creationId xmlns:a16="http://schemas.microsoft.com/office/drawing/2014/main" id="{B3853E99-C882-65EA-309B-AB7C5C20E71E}"/>
              </a:ext>
            </a:extLst>
          </p:cNvPr>
          <p:cNvPicPr>
            <a:picLocks noChangeAspect="1"/>
          </p:cNvPicPr>
          <p:nvPr/>
        </p:nvPicPr>
        <p:blipFill>
          <a:blip r:embed="rId6"/>
          <a:stretch>
            <a:fillRect/>
          </a:stretch>
        </p:blipFill>
        <p:spPr>
          <a:xfrm>
            <a:off x="10820400" y="328232"/>
            <a:ext cx="1011198" cy="1362456"/>
          </a:xfrm>
          <a:prstGeom prst="rect">
            <a:avLst/>
          </a:prstGeom>
        </p:spPr>
      </p:pic>
    </p:spTree>
    <p:custDataLst>
      <p:tags r:id="rId1"/>
    </p:custDataLst>
    <p:extLst>
      <p:ext uri="{BB962C8B-B14F-4D97-AF65-F5344CB8AC3E}">
        <p14:creationId xmlns:p14="http://schemas.microsoft.com/office/powerpoint/2010/main" val="2307129522"/>
      </p:ext>
    </p:extLst>
  </p:cSld>
  <p:clrMapOvr>
    <a:masterClrMapping/>
  </p:clrMapOvr>
  <mc:AlternateContent xmlns:mc="http://schemas.openxmlformats.org/markup-compatibility/2006">
    <mc:Choice xmlns:p14="http://schemas.microsoft.com/office/powerpoint/2010/main" Requires="p14">
      <p:transition spd="slow" p14:dur="2000" advTm="21790"/>
    </mc:Choice>
    <mc:Fallback>
      <p:transition spd="slow" advTm="217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153F4F-A16A-4B8B-9227-2EB4EFA020AA}"/>
              </a:ext>
            </a:extLst>
          </p:cNvPr>
          <p:cNvSpPr>
            <a:spLocks noGrp="1"/>
          </p:cNvSpPr>
          <p:nvPr>
            <p:ph type="title"/>
          </p:nvPr>
        </p:nvSpPr>
        <p:spPr/>
        <p:txBody>
          <a:bodyPr rtlCol="0"/>
          <a:lstStyle/>
          <a:p>
            <a:pPr rtl="0"/>
            <a:r>
              <a:rPr lang="de-DE" sz="8000" dirty="0">
                <a:solidFill>
                  <a:schemeClr val="bg1"/>
                </a:solidFill>
              </a:rPr>
              <a:t>… und Mehr</a:t>
            </a:r>
            <a:endParaRPr lang="de-DE" dirty="0"/>
          </a:p>
        </p:txBody>
      </p:sp>
      <p:pic>
        <p:nvPicPr>
          <p:cNvPr id="5" name="Grafik 4">
            <a:extLst>
              <a:ext uri="{FF2B5EF4-FFF2-40B4-BE49-F238E27FC236}">
                <a16:creationId xmlns:a16="http://schemas.microsoft.com/office/drawing/2014/main" id="{9705C26F-387D-49B0-A462-A6259000DC63}"/>
              </a:ext>
            </a:extLst>
          </p:cNvPr>
          <p:cNvPicPr>
            <a:picLocks noChangeAspect="1"/>
          </p:cNvPicPr>
          <p:nvPr/>
        </p:nvPicPr>
        <p:blipFill>
          <a:blip r:embed="rId4"/>
          <a:stretch>
            <a:fillRect/>
          </a:stretch>
        </p:blipFill>
        <p:spPr>
          <a:xfrm>
            <a:off x="9534454" y="569160"/>
            <a:ext cx="1459725" cy="1572768"/>
          </a:xfrm>
          <a:prstGeom prst="rect">
            <a:avLst/>
          </a:prstGeom>
        </p:spPr>
      </p:pic>
      <p:sp>
        <p:nvSpPr>
          <p:cNvPr id="6" name="Textfeld 5">
            <a:extLst>
              <a:ext uri="{FF2B5EF4-FFF2-40B4-BE49-F238E27FC236}">
                <a16:creationId xmlns:a16="http://schemas.microsoft.com/office/drawing/2014/main" id="{D47B6EF5-1465-41F1-B8DC-2A04794762BD}"/>
              </a:ext>
            </a:extLst>
          </p:cNvPr>
          <p:cNvSpPr txBox="1"/>
          <p:nvPr/>
        </p:nvSpPr>
        <p:spPr>
          <a:xfrm>
            <a:off x="9928108" y="1166474"/>
            <a:ext cx="771525" cy="461665"/>
          </a:xfrm>
          <a:prstGeom prst="rect">
            <a:avLst/>
          </a:prstGeom>
          <a:noFill/>
        </p:spPr>
        <p:txBody>
          <a:bodyPr wrap="square" rtlCol="0">
            <a:spAutoFit/>
          </a:bodyPr>
          <a:lstStyle/>
          <a:p>
            <a:r>
              <a:rPr lang="de-DE" sz="2400" dirty="0"/>
              <a:t>DELF</a:t>
            </a:r>
          </a:p>
        </p:txBody>
      </p:sp>
      <p:pic>
        <p:nvPicPr>
          <p:cNvPr id="8" name="Grafik 7">
            <a:extLst>
              <a:ext uri="{FF2B5EF4-FFF2-40B4-BE49-F238E27FC236}">
                <a16:creationId xmlns:a16="http://schemas.microsoft.com/office/drawing/2014/main" id="{0C66FE7A-BD42-4168-91AC-5AF2E074442F}"/>
              </a:ext>
            </a:extLst>
          </p:cNvPr>
          <p:cNvPicPr>
            <a:picLocks noChangeAspect="1"/>
          </p:cNvPicPr>
          <p:nvPr/>
        </p:nvPicPr>
        <p:blipFill>
          <a:blip r:embed="rId5"/>
          <a:stretch>
            <a:fillRect/>
          </a:stretch>
        </p:blipFill>
        <p:spPr>
          <a:xfrm>
            <a:off x="9906729" y="4259443"/>
            <a:ext cx="1891082" cy="1118890"/>
          </a:xfrm>
          <a:prstGeom prst="rect">
            <a:avLst/>
          </a:prstGeom>
        </p:spPr>
      </p:pic>
      <p:sp>
        <p:nvSpPr>
          <p:cNvPr id="9" name="Textfeld 8">
            <a:extLst>
              <a:ext uri="{FF2B5EF4-FFF2-40B4-BE49-F238E27FC236}">
                <a16:creationId xmlns:a16="http://schemas.microsoft.com/office/drawing/2014/main" id="{B625CA33-D00B-4614-8193-0FF06CB4F932}"/>
              </a:ext>
            </a:extLst>
          </p:cNvPr>
          <p:cNvSpPr txBox="1"/>
          <p:nvPr/>
        </p:nvSpPr>
        <p:spPr>
          <a:xfrm>
            <a:off x="10470043" y="5460693"/>
            <a:ext cx="1459725" cy="461665"/>
          </a:xfrm>
          <a:prstGeom prst="rect">
            <a:avLst/>
          </a:prstGeom>
          <a:noFill/>
        </p:spPr>
        <p:txBody>
          <a:bodyPr wrap="square" rtlCol="0">
            <a:spAutoFit/>
          </a:bodyPr>
          <a:lstStyle/>
          <a:p>
            <a:r>
              <a:rPr lang="de-DE" sz="2400" dirty="0"/>
              <a:t>DFJW/ OFAJ/ DFI</a:t>
            </a:r>
          </a:p>
        </p:txBody>
      </p:sp>
      <p:pic>
        <p:nvPicPr>
          <p:cNvPr id="11" name="Grafik 10">
            <a:extLst>
              <a:ext uri="{FF2B5EF4-FFF2-40B4-BE49-F238E27FC236}">
                <a16:creationId xmlns:a16="http://schemas.microsoft.com/office/drawing/2014/main" id="{D27C4983-C810-4A90-882C-EEDD0C121492}"/>
              </a:ext>
            </a:extLst>
          </p:cNvPr>
          <p:cNvPicPr>
            <a:picLocks noChangeAspect="1"/>
          </p:cNvPicPr>
          <p:nvPr/>
        </p:nvPicPr>
        <p:blipFill>
          <a:blip r:embed="rId6"/>
          <a:stretch>
            <a:fillRect/>
          </a:stretch>
        </p:blipFill>
        <p:spPr>
          <a:xfrm>
            <a:off x="5834704" y="5014360"/>
            <a:ext cx="1459725" cy="1282962"/>
          </a:xfrm>
          <a:prstGeom prst="rect">
            <a:avLst/>
          </a:prstGeom>
        </p:spPr>
      </p:pic>
      <p:sp>
        <p:nvSpPr>
          <p:cNvPr id="12" name="Textfeld 11">
            <a:extLst>
              <a:ext uri="{FF2B5EF4-FFF2-40B4-BE49-F238E27FC236}">
                <a16:creationId xmlns:a16="http://schemas.microsoft.com/office/drawing/2014/main" id="{50A6B7FD-8384-4658-AE5B-0742C0B92150}"/>
              </a:ext>
            </a:extLst>
          </p:cNvPr>
          <p:cNvSpPr txBox="1"/>
          <p:nvPr/>
        </p:nvSpPr>
        <p:spPr>
          <a:xfrm>
            <a:off x="3857959" y="6297322"/>
            <a:ext cx="5413213" cy="461665"/>
          </a:xfrm>
          <a:prstGeom prst="rect">
            <a:avLst/>
          </a:prstGeom>
          <a:noFill/>
        </p:spPr>
        <p:txBody>
          <a:bodyPr wrap="square" rtlCol="0">
            <a:spAutoFit/>
          </a:bodyPr>
          <a:lstStyle/>
          <a:p>
            <a:pPr algn="ctr"/>
            <a:r>
              <a:rPr lang="de-DE" sz="2400" dirty="0"/>
              <a:t>Voltaire- Programm/ Brigitte-</a:t>
            </a:r>
            <a:r>
              <a:rPr lang="de-DE" sz="2400" dirty="0" err="1"/>
              <a:t>Sauzay</a:t>
            </a:r>
            <a:r>
              <a:rPr lang="de-DE" sz="2400" dirty="0"/>
              <a:t>-Austausch/ Erasmus- Programm</a:t>
            </a:r>
          </a:p>
        </p:txBody>
      </p:sp>
      <p:pic>
        <p:nvPicPr>
          <p:cNvPr id="14" name="Grafik 13">
            <a:extLst>
              <a:ext uri="{FF2B5EF4-FFF2-40B4-BE49-F238E27FC236}">
                <a16:creationId xmlns:a16="http://schemas.microsoft.com/office/drawing/2014/main" id="{B7D36B12-F2CA-4277-BF47-138D8DFB7CDE}"/>
              </a:ext>
            </a:extLst>
          </p:cNvPr>
          <p:cNvPicPr>
            <a:picLocks noChangeAspect="1"/>
          </p:cNvPicPr>
          <p:nvPr/>
        </p:nvPicPr>
        <p:blipFill>
          <a:blip r:embed="rId7"/>
          <a:stretch>
            <a:fillRect/>
          </a:stretch>
        </p:blipFill>
        <p:spPr>
          <a:xfrm>
            <a:off x="195164" y="2007690"/>
            <a:ext cx="1742310" cy="1118890"/>
          </a:xfrm>
          <a:prstGeom prst="rect">
            <a:avLst/>
          </a:prstGeom>
        </p:spPr>
      </p:pic>
      <p:sp>
        <p:nvSpPr>
          <p:cNvPr id="15" name="Textfeld 14">
            <a:extLst>
              <a:ext uri="{FF2B5EF4-FFF2-40B4-BE49-F238E27FC236}">
                <a16:creationId xmlns:a16="http://schemas.microsoft.com/office/drawing/2014/main" id="{6C552014-05FD-4FD1-ACEB-F224BDB89D0F}"/>
              </a:ext>
            </a:extLst>
          </p:cNvPr>
          <p:cNvSpPr txBox="1"/>
          <p:nvPr/>
        </p:nvSpPr>
        <p:spPr>
          <a:xfrm>
            <a:off x="392645" y="3210686"/>
            <a:ext cx="1853844" cy="461665"/>
          </a:xfrm>
          <a:prstGeom prst="rect">
            <a:avLst/>
          </a:prstGeom>
          <a:noFill/>
        </p:spPr>
        <p:txBody>
          <a:bodyPr wrap="square" rtlCol="0">
            <a:spAutoFit/>
          </a:bodyPr>
          <a:lstStyle/>
          <a:p>
            <a:r>
              <a:rPr lang="de-DE" sz="2400" dirty="0"/>
              <a:t>Vorlesewettbewerb</a:t>
            </a:r>
          </a:p>
        </p:txBody>
      </p:sp>
      <p:pic>
        <p:nvPicPr>
          <p:cNvPr id="17" name="Grafik 16">
            <a:extLst>
              <a:ext uri="{FF2B5EF4-FFF2-40B4-BE49-F238E27FC236}">
                <a16:creationId xmlns:a16="http://schemas.microsoft.com/office/drawing/2014/main" id="{E0E344BA-113D-49D9-BF4E-17CC89CBF3C5}"/>
              </a:ext>
            </a:extLst>
          </p:cNvPr>
          <p:cNvPicPr>
            <a:picLocks noChangeAspect="1"/>
          </p:cNvPicPr>
          <p:nvPr/>
        </p:nvPicPr>
        <p:blipFill>
          <a:blip r:embed="rId8"/>
          <a:stretch>
            <a:fillRect/>
          </a:stretch>
        </p:blipFill>
        <p:spPr>
          <a:xfrm>
            <a:off x="4805425" y="0"/>
            <a:ext cx="2058560" cy="1743344"/>
          </a:xfrm>
          <a:prstGeom prst="rect">
            <a:avLst/>
          </a:prstGeom>
        </p:spPr>
      </p:pic>
      <p:sp>
        <p:nvSpPr>
          <p:cNvPr id="18" name="Textfeld 17">
            <a:extLst>
              <a:ext uri="{FF2B5EF4-FFF2-40B4-BE49-F238E27FC236}">
                <a16:creationId xmlns:a16="http://schemas.microsoft.com/office/drawing/2014/main" id="{698ACE1C-9E32-4917-859E-202F7448C13F}"/>
              </a:ext>
            </a:extLst>
          </p:cNvPr>
          <p:cNvSpPr txBox="1"/>
          <p:nvPr/>
        </p:nvSpPr>
        <p:spPr>
          <a:xfrm>
            <a:off x="5446617" y="1680263"/>
            <a:ext cx="776175" cy="461665"/>
          </a:xfrm>
          <a:prstGeom prst="rect">
            <a:avLst/>
          </a:prstGeom>
          <a:noFill/>
        </p:spPr>
        <p:txBody>
          <a:bodyPr wrap="none" rtlCol="0">
            <a:spAutoFit/>
          </a:bodyPr>
          <a:lstStyle/>
          <a:p>
            <a:r>
              <a:rPr lang="de-DE" sz="2400" dirty="0" err="1"/>
              <a:t>Cinéfête</a:t>
            </a:r>
            <a:endParaRPr lang="de-DE" sz="2400" dirty="0"/>
          </a:p>
        </p:txBody>
      </p:sp>
      <p:pic>
        <p:nvPicPr>
          <p:cNvPr id="20" name="Grafik 19">
            <a:extLst>
              <a:ext uri="{FF2B5EF4-FFF2-40B4-BE49-F238E27FC236}">
                <a16:creationId xmlns:a16="http://schemas.microsoft.com/office/drawing/2014/main" id="{9C8A7A53-DB06-4904-982C-1DF25793FE6E}"/>
              </a:ext>
            </a:extLst>
          </p:cNvPr>
          <p:cNvPicPr>
            <a:picLocks noChangeAspect="1"/>
          </p:cNvPicPr>
          <p:nvPr/>
        </p:nvPicPr>
        <p:blipFill>
          <a:blip r:embed="rId9"/>
          <a:srcRect/>
          <a:stretch/>
        </p:blipFill>
        <p:spPr>
          <a:xfrm>
            <a:off x="552783" y="4440143"/>
            <a:ext cx="2291262" cy="888577"/>
          </a:xfrm>
          <a:prstGeom prst="rect">
            <a:avLst/>
          </a:prstGeom>
        </p:spPr>
      </p:pic>
      <p:sp>
        <p:nvSpPr>
          <p:cNvPr id="21" name="Textfeld 20">
            <a:extLst>
              <a:ext uri="{FF2B5EF4-FFF2-40B4-BE49-F238E27FC236}">
                <a16:creationId xmlns:a16="http://schemas.microsoft.com/office/drawing/2014/main" id="{F3AD546E-4D74-4153-B3D4-F276A287C2AA}"/>
              </a:ext>
            </a:extLst>
          </p:cNvPr>
          <p:cNvSpPr txBox="1"/>
          <p:nvPr/>
        </p:nvSpPr>
        <p:spPr>
          <a:xfrm>
            <a:off x="654756" y="5697158"/>
            <a:ext cx="1107419" cy="461665"/>
          </a:xfrm>
          <a:prstGeom prst="rect">
            <a:avLst/>
          </a:prstGeom>
          <a:noFill/>
        </p:spPr>
        <p:txBody>
          <a:bodyPr wrap="none" rtlCol="0">
            <a:spAutoFit/>
          </a:bodyPr>
          <a:lstStyle/>
          <a:p>
            <a:r>
              <a:rPr lang="de-DE" sz="2400" dirty="0"/>
              <a:t>France Mobil</a:t>
            </a:r>
          </a:p>
        </p:txBody>
      </p:sp>
      <p:sp>
        <p:nvSpPr>
          <p:cNvPr id="3" name="Textfeld 2">
            <a:extLst>
              <a:ext uri="{FF2B5EF4-FFF2-40B4-BE49-F238E27FC236}">
                <a16:creationId xmlns:a16="http://schemas.microsoft.com/office/drawing/2014/main" id="{4D6C90C3-B1D8-6006-B1D2-49A1B18527E2}"/>
              </a:ext>
            </a:extLst>
          </p:cNvPr>
          <p:cNvSpPr txBox="1"/>
          <p:nvPr/>
        </p:nvSpPr>
        <p:spPr>
          <a:xfrm>
            <a:off x="2396359" y="1614789"/>
            <a:ext cx="2114520" cy="461665"/>
          </a:xfrm>
          <a:prstGeom prst="rect">
            <a:avLst/>
          </a:prstGeom>
          <a:noFill/>
        </p:spPr>
        <p:txBody>
          <a:bodyPr wrap="square" rtlCol="0">
            <a:spAutoFit/>
          </a:bodyPr>
          <a:lstStyle/>
          <a:p>
            <a:r>
              <a:rPr lang="de-DE" sz="2400" dirty="0"/>
              <a:t>Fremdsprachenassistentin</a:t>
            </a:r>
          </a:p>
        </p:txBody>
      </p:sp>
      <p:pic>
        <p:nvPicPr>
          <p:cNvPr id="7" name="Grafik 6" descr="Weibliches Profil mit einfarbiger Füllung">
            <a:extLst>
              <a:ext uri="{FF2B5EF4-FFF2-40B4-BE49-F238E27FC236}">
                <a16:creationId xmlns:a16="http://schemas.microsoft.com/office/drawing/2014/main" id="{4D0E5BA0-059D-C3D8-0DA7-22F80D4CE1F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712726" y="469556"/>
            <a:ext cx="1145233" cy="1145233"/>
          </a:xfrm>
          <a:prstGeom prst="rect">
            <a:avLst/>
          </a:prstGeom>
        </p:spPr>
      </p:pic>
    </p:spTree>
    <p:custDataLst>
      <p:tags r:id="rId1"/>
    </p:custDataLst>
    <p:extLst>
      <p:ext uri="{BB962C8B-B14F-4D97-AF65-F5344CB8AC3E}">
        <p14:creationId xmlns:p14="http://schemas.microsoft.com/office/powerpoint/2010/main" val="2201432123"/>
      </p:ext>
    </p:extLst>
  </p:cSld>
  <p:clrMapOvr>
    <a:masterClrMapping/>
  </p:clrMapOvr>
  <mc:AlternateContent xmlns:mc="http://schemas.openxmlformats.org/markup-compatibility/2006" xmlns:p14="http://schemas.microsoft.com/office/powerpoint/2010/main">
    <mc:Choice Requires="p14">
      <p:transition spd="slow" p14:dur="2000" advTm="50941"/>
    </mc:Choice>
    <mc:Fallback xmlns="">
      <p:transition spd="slow" advTm="5094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33C94EAF-F4A0-55D9-A12F-1BB6BA78094B}"/>
              </a:ext>
            </a:extLst>
          </p:cNvPr>
          <p:cNvSpPr>
            <a:spLocks noGrp="1"/>
          </p:cNvSpPr>
          <p:nvPr>
            <p:ph type="title"/>
          </p:nvPr>
        </p:nvSpPr>
        <p:spPr>
          <a:xfrm>
            <a:off x="768096" y="365125"/>
            <a:ext cx="10515600" cy="1325563"/>
          </a:xfrm>
        </p:spPr>
        <p:txBody>
          <a:bodyPr anchor="ctr">
            <a:normAutofit/>
          </a:bodyPr>
          <a:lstStyle/>
          <a:p>
            <a:r>
              <a:rPr lang="de-DE" dirty="0"/>
              <a:t>BIENVENUE A NOTRE ÉCOLE- Film der 6. Klasse</a:t>
            </a:r>
          </a:p>
        </p:txBody>
      </p:sp>
      <p:pic>
        <p:nvPicPr>
          <p:cNvPr id="7" name="Schule_Franz_6_kurz">
            <a:hlinkClick r:id="" action="ppaction://media"/>
            <a:extLst>
              <a:ext uri="{FF2B5EF4-FFF2-40B4-BE49-F238E27FC236}">
                <a16:creationId xmlns:a16="http://schemas.microsoft.com/office/drawing/2014/main" id="{6C15D729-9479-2876-7DF7-1AFBABA2292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62675" y="2075688"/>
            <a:ext cx="7266649" cy="4105656"/>
          </a:xfrm>
          <a:prstGeom prst="rect">
            <a:avLst/>
          </a:prstGeom>
          <a:noFill/>
        </p:spPr>
      </p:pic>
      <p:sp>
        <p:nvSpPr>
          <p:cNvPr id="5" name="Foliennummernplatzhalter 4">
            <a:extLst>
              <a:ext uri="{FF2B5EF4-FFF2-40B4-BE49-F238E27FC236}">
                <a16:creationId xmlns:a16="http://schemas.microsoft.com/office/drawing/2014/main" id="{81B5E6F6-5061-EDA1-E4A2-B685203F2091}"/>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2C18C1E5-FB55-42F5-BD6D-9CC153FCDBE6}" type="slidenum">
              <a:rPr lang="de-DE" noProof="0" smtClean="0"/>
              <a:pPr rtl="0">
                <a:spcAft>
                  <a:spcPts val="600"/>
                </a:spcAft>
              </a:pPr>
              <a:t>15</a:t>
            </a:fld>
            <a:endParaRPr lang="de-DE" noProof="0"/>
          </a:p>
        </p:txBody>
      </p:sp>
    </p:spTree>
    <p:extLst>
      <p:ext uri="{BB962C8B-B14F-4D97-AF65-F5344CB8AC3E}">
        <p14:creationId xmlns:p14="http://schemas.microsoft.com/office/powerpoint/2010/main" val="291591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20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4683CD-059C-4A3C-8337-1053A06658D2}"/>
              </a:ext>
            </a:extLst>
          </p:cNvPr>
          <p:cNvSpPr>
            <a:spLocks noGrp="1"/>
          </p:cNvSpPr>
          <p:nvPr>
            <p:ph type="title"/>
          </p:nvPr>
        </p:nvSpPr>
        <p:spPr>
          <a:xfrm>
            <a:off x="1625522" y="1847088"/>
            <a:ext cx="9144000" cy="2096086"/>
          </a:xfrm>
        </p:spPr>
        <p:txBody>
          <a:bodyPr rtlCol="0">
            <a:normAutofit fontScale="90000"/>
          </a:bodyPr>
          <a:lstStyle/>
          <a:p>
            <a:pPr rtl="0"/>
            <a:r>
              <a:rPr lang="de-DE" sz="6000" dirty="0" err="1">
                <a:solidFill>
                  <a:schemeClr val="bg1"/>
                </a:solidFill>
              </a:rPr>
              <a:t>FrAnZÖSisch</a:t>
            </a:r>
            <a:r>
              <a:rPr lang="de-DE" sz="6000" dirty="0">
                <a:solidFill>
                  <a:schemeClr val="bg1"/>
                </a:solidFill>
              </a:rPr>
              <a:t> als </a:t>
            </a:r>
            <a:br>
              <a:rPr lang="de-DE" sz="6000" dirty="0">
                <a:solidFill>
                  <a:schemeClr val="bg1"/>
                </a:solidFill>
              </a:rPr>
            </a:br>
            <a:r>
              <a:rPr lang="de-DE" sz="6000" dirty="0">
                <a:solidFill>
                  <a:schemeClr val="bg1"/>
                </a:solidFill>
              </a:rPr>
              <a:t>2. </a:t>
            </a:r>
            <a:r>
              <a:rPr lang="de-DE" sz="6000" dirty="0" err="1">
                <a:solidFill>
                  <a:schemeClr val="bg1"/>
                </a:solidFill>
              </a:rPr>
              <a:t>FremDSPRACHE</a:t>
            </a:r>
            <a:r>
              <a:rPr lang="de-DE" dirty="0"/>
              <a:t>? </a:t>
            </a:r>
            <a:br>
              <a:rPr lang="de-DE" dirty="0"/>
            </a:br>
            <a:endParaRPr lang="de-DE" dirty="0"/>
          </a:p>
        </p:txBody>
      </p:sp>
      <p:sp>
        <p:nvSpPr>
          <p:cNvPr id="6" name="Textplatzhalter 5">
            <a:extLst>
              <a:ext uri="{FF2B5EF4-FFF2-40B4-BE49-F238E27FC236}">
                <a16:creationId xmlns:a16="http://schemas.microsoft.com/office/drawing/2014/main" id="{C60A5F81-EE45-46FC-B164-639C4AA8693B}"/>
              </a:ext>
            </a:extLst>
          </p:cNvPr>
          <p:cNvSpPr>
            <a:spLocks noGrp="1"/>
          </p:cNvSpPr>
          <p:nvPr>
            <p:ph type="body" sz="quarter" idx="13"/>
          </p:nvPr>
        </p:nvSpPr>
        <p:spPr/>
        <p:txBody>
          <a:bodyPr rtlCol="0"/>
          <a:lstStyle/>
          <a:p>
            <a:pPr rtl="0"/>
            <a:r>
              <a:rPr lang="de-DE" dirty="0"/>
              <a:t>Mais, </a:t>
            </a:r>
            <a:r>
              <a:rPr lang="de-DE" dirty="0" err="1"/>
              <a:t>oui</a:t>
            </a:r>
            <a:r>
              <a:rPr lang="de-DE" dirty="0"/>
              <a:t>!</a:t>
            </a:r>
            <a:endParaRPr lang="de-DE" sz="3200" dirty="0">
              <a:solidFill>
                <a:schemeClr val="bg1"/>
              </a:solidFill>
            </a:endParaRPr>
          </a:p>
        </p:txBody>
      </p:sp>
    </p:spTree>
    <p:custDataLst>
      <p:tags r:id="rId1"/>
    </p:custDataLst>
    <p:extLst>
      <p:ext uri="{BB962C8B-B14F-4D97-AF65-F5344CB8AC3E}">
        <p14:creationId xmlns:p14="http://schemas.microsoft.com/office/powerpoint/2010/main" val="1128858447"/>
      </p:ext>
    </p:extLst>
  </p:cSld>
  <p:clrMapOvr>
    <a:masterClrMapping/>
  </p:clrMapOvr>
  <mc:AlternateContent xmlns:mc="http://schemas.openxmlformats.org/markup-compatibility/2006" xmlns:p14="http://schemas.microsoft.com/office/powerpoint/2010/main">
    <mc:Choice Requires="p14">
      <p:transition spd="slow" p14:dur="2000" advTm="14801"/>
    </mc:Choice>
    <mc:Fallback xmlns="">
      <p:transition spd="slow" advTm="1480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F5BB92-813C-4042-B316-05BBE4D46BC7}"/>
              </a:ext>
            </a:extLst>
          </p:cNvPr>
          <p:cNvSpPr>
            <a:spLocks noGrp="1"/>
          </p:cNvSpPr>
          <p:nvPr>
            <p:ph type="title"/>
          </p:nvPr>
        </p:nvSpPr>
        <p:spPr/>
        <p:txBody>
          <a:bodyPr rtlCol="0">
            <a:normAutofit fontScale="90000"/>
          </a:bodyPr>
          <a:lstStyle/>
          <a:p>
            <a:pPr rtl="0"/>
            <a:r>
              <a:rPr lang="de-DE" dirty="0"/>
              <a:t>MERCI BEAUCOUP </a:t>
            </a:r>
            <a:r>
              <a:rPr lang="de-DE" dirty="0" err="1"/>
              <a:t>pour</a:t>
            </a:r>
            <a:r>
              <a:rPr lang="de-DE" dirty="0"/>
              <a:t> </a:t>
            </a:r>
            <a:r>
              <a:rPr lang="de-DE" dirty="0" err="1"/>
              <a:t>votre</a:t>
            </a:r>
            <a:r>
              <a:rPr lang="de-DE" dirty="0"/>
              <a:t> </a:t>
            </a:r>
            <a:r>
              <a:rPr lang="de-DE" dirty="0" err="1"/>
              <a:t>attention</a:t>
            </a:r>
            <a:r>
              <a:rPr lang="de-DE" dirty="0"/>
              <a:t>!</a:t>
            </a:r>
            <a:br>
              <a:rPr lang="de-DE" dirty="0"/>
            </a:br>
            <a:r>
              <a:rPr lang="de-DE" dirty="0"/>
              <a:t>Vielen Dank für ihre Aufmerksamkeit!</a:t>
            </a:r>
          </a:p>
        </p:txBody>
      </p:sp>
      <p:pic>
        <p:nvPicPr>
          <p:cNvPr id="23" name="Online-Bildplatzhalter 23" descr="Benutzer">
            <a:extLst>
              <a:ext uri="{FF2B5EF4-FFF2-40B4-BE49-F238E27FC236}">
                <a16:creationId xmlns:a16="http://schemas.microsoft.com/office/drawing/2014/main" id="{B4D6CBD8-BAE2-4829-AC80-ACEA4658DDC9}"/>
              </a:ext>
            </a:extLst>
          </p:cNvPr>
          <p:cNvPicPr>
            <a:picLocks noGrp="1" noChangeAspect="1"/>
          </p:cNvPicPr>
          <p:nvPr>
            <p:ph type="pic" sz="quarter" idx="13"/>
          </p:nvPr>
        </p:nvPicPr>
        <p:blipFill rotWithShape="1">
          <a:blip r:embed="rId3">
            <a:extLst>
              <a:ext uri="{96DAC541-7B7A-43D3-8B79-37D633B846F1}">
                <asvg:svgBlip xmlns:asvg="http://schemas.microsoft.com/office/drawing/2016/SVG/main" r:embed="rId4"/>
              </a:ext>
            </a:extLst>
          </a:blip>
          <a:srcRect/>
          <a:stretch/>
        </p:blipFill>
        <p:spPr/>
      </p:pic>
      <p:pic>
        <p:nvPicPr>
          <p:cNvPr id="25" name="Online-Bildplatzhalter 27" descr="Umschlag">
            <a:extLst>
              <a:ext uri="{FF2B5EF4-FFF2-40B4-BE49-F238E27FC236}">
                <a16:creationId xmlns:a16="http://schemas.microsoft.com/office/drawing/2014/main" id="{329FB706-264C-44A5-B17E-0D396F61AEF7}"/>
              </a:ext>
            </a:extLst>
          </p:cNvPr>
          <p:cNvPicPr>
            <a:picLocks noGrp="1" noChangeAspect="1"/>
          </p:cNvPicPr>
          <p:nvPr>
            <p:ph type="pic" sz="quarter" idx="15"/>
          </p:nvPr>
        </p:nvPicPr>
        <p:blipFill rotWithShape="1">
          <a:blip r:embed="rId5">
            <a:extLst>
              <a:ext uri="{96DAC541-7B7A-43D3-8B79-37D633B846F1}">
                <asvg:svgBlip xmlns:asvg="http://schemas.microsoft.com/office/drawing/2016/SVG/main" r:embed="rId6"/>
              </a:ext>
            </a:extLst>
          </a:blip>
          <a:srcRect l="108" r="108"/>
          <a:stretch/>
        </p:blipFill>
        <p:spPr/>
      </p:pic>
      <p:pic>
        <p:nvPicPr>
          <p:cNvPr id="27" name="Online-Bildplatzhalter 11" descr="Monitor">
            <a:extLst>
              <a:ext uri="{FF2B5EF4-FFF2-40B4-BE49-F238E27FC236}">
                <a16:creationId xmlns:a16="http://schemas.microsoft.com/office/drawing/2014/main" id="{6EC943CF-98BB-4FE5-A6A8-5371D13646A3}"/>
              </a:ext>
            </a:extLst>
          </p:cNvPr>
          <p:cNvPicPr>
            <a:picLocks noGrp="1" noChangeAspect="1"/>
          </p:cNvPicPr>
          <p:nvPr>
            <p:ph type="pic" sz="quarter" idx="17"/>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p:pic>
      <p:sp>
        <p:nvSpPr>
          <p:cNvPr id="9" name="Textplatzhalter 8">
            <a:extLst>
              <a:ext uri="{FF2B5EF4-FFF2-40B4-BE49-F238E27FC236}">
                <a16:creationId xmlns:a16="http://schemas.microsoft.com/office/drawing/2014/main" id="{41690B51-B7AB-4D15-951F-60CB62BB8DCF}"/>
              </a:ext>
            </a:extLst>
          </p:cNvPr>
          <p:cNvSpPr>
            <a:spLocks noGrp="1"/>
          </p:cNvSpPr>
          <p:nvPr>
            <p:ph type="body" sz="quarter" idx="18"/>
          </p:nvPr>
        </p:nvSpPr>
        <p:spPr/>
        <p:txBody>
          <a:bodyPr rtlCol="0">
            <a:normAutofit/>
          </a:bodyPr>
          <a:lstStyle/>
          <a:p>
            <a:pPr rtl="0"/>
            <a:r>
              <a:rPr lang="de-DE" dirty="0"/>
              <a:t>Martina Uschold</a:t>
            </a:r>
          </a:p>
          <a:p>
            <a:pPr rtl="0"/>
            <a:endParaRPr lang="de-DE" dirty="0"/>
          </a:p>
          <a:p>
            <a:pPr rtl="0"/>
            <a:endParaRPr lang="de-DE" dirty="0"/>
          </a:p>
        </p:txBody>
      </p:sp>
      <p:sp>
        <p:nvSpPr>
          <p:cNvPr id="10" name="Textplatzhalter 9">
            <a:extLst>
              <a:ext uri="{FF2B5EF4-FFF2-40B4-BE49-F238E27FC236}">
                <a16:creationId xmlns:a16="http://schemas.microsoft.com/office/drawing/2014/main" id="{53C6B086-BC3B-4FE1-A23D-D1396E627EE6}"/>
              </a:ext>
            </a:extLst>
          </p:cNvPr>
          <p:cNvSpPr>
            <a:spLocks noGrp="1"/>
          </p:cNvSpPr>
          <p:nvPr>
            <p:ph type="body" sz="quarter" idx="20"/>
          </p:nvPr>
        </p:nvSpPr>
        <p:spPr/>
        <p:txBody>
          <a:bodyPr rtlCol="0"/>
          <a:lstStyle/>
          <a:p>
            <a:pPr rtl="0"/>
            <a:r>
              <a:rPr lang="de-DE" dirty="0"/>
              <a:t>m.uschold@mws-nbg.de</a:t>
            </a:r>
          </a:p>
          <a:p>
            <a:pPr rtl="0"/>
            <a:endParaRPr lang="de-DE" dirty="0"/>
          </a:p>
        </p:txBody>
      </p:sp>
      <p:sp>
        <p:nvSpPr>
          <p:cNvPr id="11" name="Textplatzhalter 10">
            <a:extLst>
              <a:ext uri="{FF2B5EF4-FFF2-40B4-BE49-F238E27FC236}">
                <a16:creationId xmlns:a16="http://schemas.microsoft.com/office/drawing/2014/main" id="{1612A310-0919-4438-952C-499AC4A95E7A}"/>
              </a:ext>
            </a:extLst>
          </p:cNvPr>
          <p:cNvSpPr>
            <a:spLocks noGrp="1"/>
          </p:cNvSpPr>
          <p:nvPr>
            <p:ph type="body" sz="quarter" idx="22"/>
          </p:nvPr>
        </p:nvSpPr>
        <p:spPr/>
        <p:txBody>
          <a:bodyPr rtlCol="0">
            <a:normAutofit fontScale="62500" lnSpcReduction="20000"/>
          </a:bodyPr>
          <a:lstStyle/>
          <a:p>
            <a:pPr rtl="0"/>
            <a:r>
              <a:rPr lang="de-DE" dirty="0"/>
              <a:t>https://maria-ward-schulen-nuernberg.de/mwgymnasium-nbg/schulleben/faecher/franzoesich/ebsite</a:t>
            </a:r>
          </a:p>
          <a:p>
            <a:pPr rtl="0"/>
            <a:endParaRPr lang="de-DE" dirty="0"/>
          </a:p>
        </p:txBody>
      </p:sp>
      <p:pic>
        <p:nvPicPr>
          <p:cNvPr id="12" name="Grafik 11">
            <a:extLst>
              <a:ext uri="{FF2B5EF4-FFF2-40B4-BE49-F238E27FC236}">
                <a16:creationId xmlns:a16="http://schemas.microsoft.com/office/drawing/2014/main" id="{9BA2DCD1-DE6E-4CCA-8E82-BCFDE4E51AB2}"/>
              </a:ext>
            </a:extLst>
          </p:cNvPr>
          <p:cNvPicPr>
            <a:picLocks noChangeAspect="1"/>
          </p:cNvPicPr>
          <p:nvPr/>
        </p:nvPicPr>
        <p:blipFill>
          <a:blip r:embed="rId9"/>
          <a:stretch>
            <a:fillRect/>
          </a:stretch>
        </p:blipFill>
        <p:spPr>
          <a:xfrm>
            <a:off x="5728716" y="4993894"/>
            <a:ext cx="1011198" cy="1362456"/>
          </a:xfrm>
          <a:prstGeom prst="rect">
            <a:avLst/>
          </a:prstGeom>
        </p:spPr>
      </p:pic>
    </p:spTree>
    <p:extLst>
      <p:ext uri="{BB962C8B-B14F-4D97-AF65-F5344CB8AC3E}">
        <p14:creationId xmlns:p14="http://schemas.microsoft.com/office/powerpoint/2010/main" val="2151942242"/>
      </p:ext>
    </p:extLst>
  </p:cSld>
  <p:clrMapOvr>
    <a:masterClrMapping/>
  </p:clrMapOvr>
  <mc:AlternateContent xmlns:mc="http://schemas.openxmlformats.org/markup-compatibility/2006" xmlns:p14="http://schemas.microsoft.com/office/powerpoint/2010/main">
    <mc:Choice Requires="p14">
      <p:transition spd="slow" p14:dur="2000" advTm="26142"/>
    </mc:Choice>
    <mc:Fallback xmlns="">
      <p:transition spd="slow" advTm="2614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9.9"/>
</p:tagLst>
</file>

<file path=ppt/tags/tag2.xml><?xml version="1.0" encoding="utf-8"?>
<p:tagLst xmlns:a="http://schemas.openxmlformats.org/drawingml/2006/main" xmlns:r="http://schemas.openxmlformats.org/officeDocument/2006/relationships" xmlns:p="http://schemas.openxmlformats.org/presentationml/2006/main">
  <p:tag name="TIMING" val="|20.7|0.6|12.7|6"/>
</p:tagLst>
</file>

<file path=ppt/tags/tag3.xml><?xml version="1.0" encoding="utf-8"?>
<p:tagLst xmlns:a="http://schemas.openxmlformats.org/drawingml/2006/main" xmlns:r="http://schemas.openxmlformats.org/officeDocument/2006/relationships" xmlns:p="http://schemas.openxmlformats.org/presentationml/2006/main">
  <p:tag name="TIMING" val="|6.8|2.1|0.5|0.7|0.4|2.7|0.3|1.4|0.5|2.4"/>
</p:tagLst>
</file>

<file path=ppt/tags/tag4.xml><?xml version="1.0" encoding="utf-8"?>
<p:tagLst xmlns:a="http://schemas.openxmlformats.org/drawingml/2006/main" xmlns:r="http://schemas.openxmlformats.org/officeDocument/2006/relationships" xmlns:p="http://schemas.openxmlformats.org/presentationml/2006/main">
  <p:tag name="TIMING" val="|6.8|2.1|0.5|0.7|0.4|2.7|0.3|1.4|0.5|2.4"/>
</p:tagLst>
</file>

<file path=ppt/tags/tag5.xml><?xml version="1.0" encoding="utf-8"?>
<p:tagLst xmlns:a="http://schemas.openxmlformats.org/drawingml/2006/main" xmlns:r="http://schemas.openxmlformats.org/officeDocument/2006/relationships" xmlns:p="http://schemas.openxmlformats.org/presentationml/2006/main">
  <p:tag name="TIMING" val="|40.2|0.6"/>
</p:tagLst>
</file>

<file path=ppt/tags/tag6.xml><?xml version="1.0" encoding="utf-8"?>
<p:tagLst xmlns:a="http://schemas.openxmlformats.org/drawingml/2006/main" xmlns:r="http://schemas.openxmlformats.org/officeDocument/2006/relationships" xmlns:p="http://schemas.openxmlformats.org/presentationml/2006/main">
  <p:tag name="TIMING" val="|7.3|93.8|11.9|5.9|3.6"/>
</p:tagLst>
</file>

<file path=ppt/tags/tag7.xml><?xml version="1.0" encoding="utf-8"?>
<p:tagLst xmlns:a="http://schemas.openxmlformats.org/drawingml/2006/main" xmlns:r="http://schemas.openxmlformats.org/officeDocument/2006/relationships" xmlns:p="http://schemas.openxmlformats.org/presentationml/2006/main">
  <p:tag name="TIMING" val="|7.3|93.8|11.9|5.9|3.6"/>
</p:tagLst>
</file>

<file path=ppt/tags/tag8.xml><?xml version="1.0" encoding="utf-8"?>
<p:tagLst xmlns:a="http://schemas.openxmlformats.org/drawingml/2006/main" xmlns:r="http://schemas.openxmlformats.org/officeDocument/2006/relationships" xmlns:p="http://schemas.openxmlformats.org/presentationml/2006/main">
  <p:tag name="TIMING" val="|12.9|0.7|3.9|3.2"/>
</p:tagLst>
</file>

<file path=ppt/tags/tag9.xml><?xml version="1.0" encoding="utf-8"?>
<p:tagLst xmlns:a="http://schemas.openxmlformats.org/drawingml/2006/main" xmlns:r="http://schemas.openxmlformats.org/officeDocument/2006/relationships" xmlns:p="http://schemas.openxmlformats.org/presentationml/2006/main">
  <p:tag name="TIMING" val="|12.9|0.7|3.9|3.2"/>
</p:tagLst>
</file>

<file path=ppt/tags/tag10.xml><?xml version="1.0" encoding="utf-8"?>
<p:tagLst xmlns:a="http://schemas.openxmlformats.org/drawingml/2006/main" xmlns:r="http://schemas.openxmlformats.org/officeDocument/2006/relationships" xmlns:p="http://schemas.openxmlformats.org/presentationml/2006/main">
  <p:tag name="TIMING" val="|3.6|1.8|6.1|2.6|2|4.6|4.5|2.8|4.9|1|2.5|3.3"/>
</p:tagLst>
</file>

<file path=ppt/tags/tag11.xml><?xml version="1.0" encoding="utf-8"?>
<p:tagLst xmlns:a="http://schemas.openxmlformats.org/drawingml/2006/main" xmlns:r="http://schemas.openxmlformats.org/officeDocument/2006/relationships" xmlns:p="http://schemas.openxmlformats.org/presentationml/2006/main">
  <p:tag name="TIMING" val="|2|5.5"/>
</p:tagLst>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30">
      <a:majorFont>
        <a:latin typeface="The Serif Hand Black"/>
        <a:ea typeface=""/>
        <a:cs typeface=""/>
      </a:majorFont>
      <a:minorFont>
        <a:latin typeface="The Hand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68169490.tgt.Office_48167095_TF00621257_Win32_OJ107391224.potx" id="{8A7E9BCD-E4F8-43ED-834B-BCB90FF83FC7}" vid="{779FF082-97C9-475E-8C06-7B49B79DE19C}"/>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2896BB-5566-4403-84AA-2FD10D9622B9}">
  <ds:schemaRefs>
    <ds:schemaRef ds:uri="http://schemas.microsoft.com/sharepoint/v3/contenttype/forms"/>
  </ds:schemaRefs>
</ds:datastoreItem>
</file>

<file path=customXml/itemProps2.xml><?xml version="1.0" encoding="utf-8"?>
<ds:datastoreItem xmlns:ds="http://schemas.openxmlformats.org/officeDocument/2006/customXml" ds:itemID="{DFA8DA88-2D67-4B30-8205-C52078711284}">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9CFB608F-E2ED-4AA5-B472-3C2C89444F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Skizzenpräsentation</Template>
  <TotalTime>0</TotalTime>
  <Words>312</Words>
  <Application>Microsoft Office PowerPoint</Application>
  <PresentationFormat>Breitbild</PresentationFormat>
  <Paragraphs>90</Paragraphs>
  <Slides>17</Slides>
  <Notes>13</Notes>
  <HiddenSlides>0</HiddenSlides>
  <MMClips>1</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17</vt:i4>
      </vt:variant>
    </vt:vector>
  </HeadingPairs>
  <TitlesOfParts>
    <vt:vector size="23" baseType="lpstr">
      <vt:lpstr>Arial</vt:lpstr>
      <vt:lpstr>Calibri</vt:lpstr>
      <vt:lpstr>open sans</vt:lpstr>
      <vt:lpstr>The Hand Black</vt:lpstr>
      <vt:lpstr>The Serif Hand Black</vt:lpstr>
      <vt:lpstr>SketchyVTI</vt:lpstr>
      <vt:lpstr>Französisch als  2. Fremdsprache? </vt:lpstr>
      <vt:lpstr>1. Mehr als Klischees</vt:lpstr>
      <vt:lpstr>2. FranzÖsisch= WELT</vt:lpstr>
      <vt:lpstr>3. SO NAHE</vt:lpstr>
      <vt:lpstr>4. LOGISCHE SPRACHE</vt:lpstr>
      <vt:lpstr>5. Moderne Fremdsprache</vt:lpstr>
      <vt:lpstr>6. FRAnzösischUnterricht bei unS</vt:lpstr>
      <vt:lpstr>SchÜLernahE  Alltag in Frankreich  AKTUELLE THEMEN </vt:lpstr>
      <vt:lpstr>Beginn Atelier pratique AbSCHluss  ZUSATZMATERIALIEN Plateau Bonus Differenzierung Strategie Lösungen </vt:lpstr>
      <vt:lpstr>LERNFORTSCHRITTE  KLEINSCHRITTIGES ARBEITEN  FÖRDERUNg Der Kompetenzen U.A. SPRECHEN</vt:lpstr>
      <vt:lpstr>… und Auch zum Üben</vt:lpstr>
      <vt:lpstr>7. FranKREICH ENTDECKEN</vt:lpstr>
      <vt:lpstr>PowerPoint-Präsentation</vt:lpstr>
      <vt:lpstr>… und Mehr</vt:lpstr>
      <vt:lpstr>BIENVENUE A NOTRE ÉCOLE- Film der 6. Klasse</vt:lpstr>
      <vt:lpstr>FrAnZÖSisch als  2. FremDSPRACHE?  </vt:lpstr>
      <vt:lpstr>MERCI BEAUCOUP pour votre attention! Vielen Dank für ihre Aufmerksamkeit!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Französisch als 2. Fremdsprache?</dc:title>
  <dc:creator>Martina Uschold</dc:creator>
  <cp:lastModifiedBy>Martina Uschold</cp:lastModifiedBy>
  <cp:revision>42</cp:revision>
  <dcterms:created xsi:type="dcterms:W3CDTF">2021-03-19T14:34:13Z</dcterms:created>
  <dcterms:modified xsi:type="dcterms:W3CDTF">2025-03-08T13:25:45Z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